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xlsx" ContentType="application/vnd.openxmlformats-officedocument.spreadsheetml.sheet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52" r:id="rId1"/>
  </p:sldMasterIdLst>
  <p:notesMasterIdLst>
    <p:notesMasterId r:id="rId17"/>
  </p:notesMasterIdLst>
  <p:sldIdLst>
    <p:sldId id="269" r:id="rId2"/>
    <p:sldId id="263" r:id="rId3"/>
    <p:sldId id="264" r:id="rId4"/>
    <p:sldId id="265" r:id="rId5"/>
    <p:sldId id="257" r:id="rId6"/>
    <p:sldId id="262" r:id="rId7"/>
    <p:sldId id="258" r:id="rId8"/>
    <p:sldId id="259" r:id="rId9"/>
    <p:sldId id="272" r:id="rId10"/>
    <p:sldId id="273" r:id="rId11"/>
    <p:sldId id="266" r:id="rId12"/>
    <p:sldId id="270" r:id="rId13"/>
    <p:sldId id="271" r:id="rId14"/>
    <p:sldId id="267" r:id="rId15"/>
    <p:sldId id="268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3A2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31"/>
    <p:restoredTop sz="94559"/>
  </p:normalViewPr>
  <p:slideViewPr>
    <p:cSldViewPr snapToGrid="0" snapToObjects="1">
      <p:cViewPr>
        <p:scale>
          <a:sx n="134" d="100"/>
          <a:sy n="134" d="100"/>
        </p:scale>
        <p:origin x="272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 smtClean="0"/>
              <a:t>Traffico</a:t>
            </a:r>
            <a:r>
              <a:rPr lang="en-US" dirty="0" smtClean="0"/>
              <a:t> Internet in 10 </a:t>
            </a:r>
            <a:r>
              <a:rPr lang="en-US" dirty="0" err="1" smtClean="0"/>
              <a:t>anni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Totale IP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Sheet1!$A$2:$A$12</c:f>
              <c:numCache>
                <c:formatCode>General</c:formatCode>
                <c:ptCount val="11"/>
                <c:pt idx="0">
                  <c:v>2005.0</c:v>
                </c:pt>
                <c:pt idx="1">
                  <c:v>2006.0</c:v>
                </c:pt>
                <c:pt idx="2">
                  <c:v>2007.0</c:v>
                </c:pt>
                <c:pt idx="3">
                  <c:v>2008.0</c:v>
                </c:pt>
                <c:pt idx="4">
                  <c:v>2009.0</c:v>
                </c:pt>
                <c:pt idx="5">
                  <c:v>2010.0</c:v>
                </c:pt>
                <c:pt idx="6">
                  <c:v>2011.0</c:v>
                </c:pt>
                <c:pt idx="7">
                  <c:v>2012.0</c:v>
                </c:pt>
                <c:pt idx="8">
                  <c:v>2013.0</c:v>
                </c:pt>
                <c:pt idx="9">
                  <c:v>2014.0</c:v>
                </c:pt>
                <c:pt idx="10">
                  <c:v>2015.0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2426.0</c:v>
                </c:pt>
                <c:pt idx="1">
                  <c:v>3992.0</c:v>
                </c:pt>
                <c:pt idx="2">
                  <c:v>6430.0</c:v>
                </c:pt>
                <c:pt idx="3">
                  <c:v>10174.0</c:v>
                </c:pt>
                <c:pt idx="4">
                  <c:v>14686.0</c:v>
                </c:pt>
                <c:pt idx="5">
                  <c:v>20151.0</c:v>
                </c:pt>
                <c:pt idx="6">
                  <c:v>30734.0</c:v>
                </c:pt>
                <c:pt idx="7">
                  <c:v>43570.0</c:v>
                </c:pt>
                <c:pt idx="8">
                  <c:v>51168.0</c:v>
                </c:pt>
                <c:pt idx="9">
                  <c:v>59848.0</c:v>
                </c:pt>
                <c:pt idx="10">
                  <c:v>72521.0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Fisso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Sheet1!$A$2:$A$12</c:f>
              <c:numCache>
                <c:formatCode>General</c:formatCode>
                <c:ptCount val="11"/>
                <c:pt idx="0">
                  <c:v>2005.0</c:v>
                </c:pt>
                <c:pt idx="1">
                  <c:v>2006.0</c:v>
                </c:pt>
                <c:pt idx="2">
                  <c:v>2007.0</c:v>
                </c:pt>
                <c:pt idx="3">
                  <c:v>2008.0</c:v>
                </c:pt>
                <c:pt idx="4">
                  <c:v>2009.0</c:v>
                </c:pt>
                <c:pt idx="5">
                  <c:v>2010.0</c:v>
                </c:pt>
                <c:pt idx="6">
                  <c:v>2011.0</c:v>
                </c:pt>
                <c:pt idx="7">
                  <c:v>2012.0</c:v>
                </c:pt>
                <c:pt idx="8">
                  <c:v>2013.0</c:v>
                </c:pt>
                <c:pt idx="9">
                  <c:v>2014.0</c:v>
                </c:pt>
                <c:pt idx="10">
                  <c:v>2015.0</c:v>
                </c:pt>
              </c:numCache>
            </c:num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2055.0</c:v>
                </c:pt>
                <c:pt idx="1">
                  <c:v>3339.0</c:v>
                </c:pt>
                <c:pt idx="2">
                  <c:v>5219.0</c:v>
                </c:pt>
                <c:pt idx="3">
                  <c:v>8140.0</c:v>
                </c:pt>
                <c:pt idx="4">
                  <c:v>10942.0</c:v>
                </c:pt>
                <c:pt idx="5">
                  <c:v>14955.0</c:v>
                </c:pt>
                <c:pt idx="6">
                  <c:v>23288.0</c:v>
                </c:pt>
                <c:pt idx="7">
                  <c:v>31339.0</c:v>
                </c:pt>
                <c:pt idx="8">
                  <c:v>34952.0</c:v>
                </c:pt>
                <c:pt idx="9">
                  <c:v>39909.0</c:v>
                </c:pt>
                <c:pt idx="10">
                  <c:v>49494.0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Mobile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Sheet1!$A$2:$A$12</c:f>
              <c:numCache>
                <c:formatCode>General</c:formatCode>
                <c:ptCount val="11"/>
                <c:pt idx="0">
                  <c:v>2005.0</c:v>
                </c:pt>
                <c:pt idx="1">
                  <c:v>2006.0</c:v>
                </c:pt>
                <c:pt idx="2">
                  <c:v>2007.0</c:v>
                </c:pt>
                <c:pt idx="3">
                  <c:v>2008.0</c:v>
                </c:pt>
                <c:pt idx="4">
                  <c:v>2009.0</c:v>
                </c:pt>
                <c:pt idx="5">
                  <c:v>2010.0</c:v>
                </c:pt>
                <c:pt idx="6">
                  <c:v>2011.0</c:v>
                </c:pt>
                <c:pt idx="7">
                  <c:v>2012.0</c:v>
                </c:pt>
                <c:pt idx="8">
                  <c:v>2013.0</c:v>
                </c:pt>
                <c:pt idx="9">
                  <c:v>2014.0</c:v>
                </c:pt>
                <c:pt idx="10">
                  <c:v>2015.0</c:v>
                </c:pt>
              </c:numCache>
            </c:numRef>
          </c:cat>
          <c:val>
            <c:numRef>
              <c:f>Sheet1!$D$2:$D$12</c:f>
              <c:numCache>
                <c:formatCode>General</c:formatCode>
                <c:ptCount val="11"/>
                <c:pt idx="0">
                  <c:v>0.0</c:v>
                </c:pt>
                <c:pt idx="1">
                  <c:v>4.0</c:v>
                </c:pt>
                <c:pt idx="2">
                  <c:v>15.0</c:v>
                </c:pt>
                <c:pt idx="3">
                  <c:v>33.0</c:v>
                </c:pt>
                <c:pt idx="4">
                  <c:v>91.0</c:v>
                </c:pt>
                <c:pt idx="5">
                  <c:v>237.0</c:v>
                </c:pt>
                <c:pt idx="6">
                  <c:v>597.0</c:v>
                </c:pt>
                <c:pt idx="7">
                  <c:v>885.0</c:v>
                </c:pt>
                <c:pt idx="8">
                  <c:v>1480.0</c:v>
                </c:pt>
                <c:pt idx="9">
                  <c:v>2514.0</c:v>
                </c:pt>
                <c:pt idx="10">
                  <c:v>3685.0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088575728"/>
        <c:axId val="2144983024"/>
      </c:lineChart>
      <c:catAx>
        <c:axId val="-2088575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4983024"/>
        <c:crosses val="autoZero"/>
        <c:auto val="1"/>
        <c:lblAlgn val="ctr"/>
        <c:lblOffset val="100"/>
        <c:noMultiLvlLbl val="0"/>
      </c:catAx>
      <c:valAx>
        <c:axId val="2144983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88575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943B4A-4322-7245-BC5D-E41F3A1CF1BA}" type="doc">
      <dgm:prSet loTypeId="urn:microsoft.com/office/officeart/2008/layout/AlternatingHexagons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53A563F-B02B-BF4E-85F7-ADCA33ED8282}">
      <dgm:prSet phldrT="[Text]"/>
      <dgm:spPr/>
      <dgm:t>
        <a:bodyPr lIns="36000" rIns="36000"/>
        <a:lstStyle/>
        <a:p>
          <a:r>
            <a:rPr lang="en-US" dirty="0" err="1" smtClean="0"/>
            <a:t>Archivi</a:t>
          </a:r>
          <a:r>
            <a:rPr lang="en-US" dirty="0" smtClean="0"/>
            <a:t> di </a:t>
          </a:r>
          <a:r>
            <a:rPr lang="en-US" dirty="0" err="1" smtClean="0"/>
            <a:t>ogni</a:t>
          </a:r>
          <a:r>
            <a:rPr lang="en-US" dirty="0" smtClean="0"/>
            <a:t> </a:t>
          </a:r>
          <a:r>
            <a:rPr lang="en-US" dirty="0" err="1" smtClean="0"/>
            <a:t>tipo</a:t>
          </a:r>
          <a:endParaRPr lang="en-US" dirty="0"/>
        </a:p>
      </dgm:t>
    </dgm:pt>
    <dgm:pt modelId="{D1BB1A48-056F-124E-B179-C4499FE0EB4F}" type="parTrans" cxnId="{24C88DB0-2B35-FC40-8BE1-8C7D5ACECF4A}">
      <dgm:prSet/>
      <dgm:spPr/>
      <dgm:t>
        <a:bodyPr/>
        <a:lstStyle/>
        <a:p>
          <a:endParaRPr lang="en-US"/>
        </a:p>
      </dgm:t>
    </dgm:pt>
    <dgm:pt modelId="{D5B5D447-ACE9-B442-A6DD-91600F9F2EC1}" type="sibTrans" cxnId="{24C88DB0-2B35-FC40-8BE1-8C7D5ACECF4A}">
      <dgm:prSet/>
      <dgm:spPr/>
      <dgm:t>
        <a:bodyPr lIns="36000" rIns="36000"/>
        <a:lstStyle/>
        <a:p>
          <a:r>
            <a:rPr lang="en-US" dirty="0" err="1" smtClean="0"/>
            <a:t>Dati</a:t>
          </a:r>
          <a:endParaRPr lang="en-US" dirty="0"/>
        </a:p>
      </dgm:t>
    </dgm:pt>
    <dgm:pt modelId="{49803C53-7AF1-DF4A-A93D-0F712BD61316}">
      <dgm:prSet phldrT="[Text]"/>
      <dgm:spPr/>
      <dgm:t>
        <a:bodyPr/>
        <a:lstStyle/>
        <a:p>
          <a:r>
            <a:rPr lang="en-US" i="1" dirty="0" err="1" smtClean="0"/>
            <a:t>Raccolta</a:t>
          </a:r>
          <a:r>
            <a:rPr lang="en-US" i="1" dirty="0" smtClean="0"/>
            <a:t> in tempo </a:t>
          </a:r>
          <a:r>
            <a:rPr lang="en-US" i="1" dirty="0" err="1" smtClean="0"/>
            <a:t>reale</a:t>
          </a:r>
          <a:endParaRPr lang="en-US" i="1" dirty="0"/>
        </a:p>
      </dgm:t>
    </dgm:pt>
    <dgm:pt modelId="{4EE456DC-58BD-6943-8C65-EC26A9A311D0}" type="parTrans" cxnId="{E3E4FAFC-604F-5749-92B2-C98A2A367B23}">
      <dgm:prSet/>
      <dgm:spPr/>
      <dgm:t>
        <a:bodyPr/>
        <a:lstStyle/>
        <a:p>
          <a:endParaRPr lang="en-US"/>
        </a:p>
      </dgm:t>
    </dgm:pt>
    <dgm:pt modelId="{A1E3E53B-F8E5-BB4F-84EB-34ACFC66E537}" type="sibTrans" cxnId="{E3E4FAFC-604F-5749-92B2-C98A2A367B23}">
      <dgm:prSet/>
      <dgm:spPr/>
      <dgm:t>
        <a:bodyPr/>
        <a:lstStyle/>
        <a:p>
          <a:endParaRPr lang="en-US"/>
        </a:p>
      </dgm:t>
    </dgm:pt>
    <dgm:pt modelId="{5D8BDB49-014A-5A44-8479-C68E8C795EA1}">
      <dgm:prSet phldrT="[Text]"/>
      <dgm:spPr/>
      <dgm:t>
        <a:bodyPr lIns="36000" rIns="72000"/>
        <a:lstStyle/>
        <a:p>
          <a:r>
            <a:rPr lang="en-US" dirty="0" smtClean="0"/>
            <a:t>Rete e IT</a:t>
          </a:r>
          <a:endParaRPr lang="en-US" dirty="0"/>
        </a:p>
      </dgm:t>
    </dgm:pt>
    <dgm:pt modelId="{2F950672-530E-9743-9D1F-30BE06C09C95}" type="parTrans" cxnId="{F069C775-ED6F-F344-B655-F8DE134F3FC7}">
      <dgm:prSet/>
      <dgm:spPr/>
      <dgm:t>
        <a:bodyPr/>
        <a:lstStyle/>
        <a:p>
          <a:endParaRPr lang="en-US"/>
        </a:p>
      </dgm:t>
    </dgm:pt>
    <dgm:pt modelId="{5A3DC2EB-ACA4-F84E-B1D3-578F93CA0516}" type="sibTrans" cxnId="{F069C775-ED6F-F344-B655-F8DE134F3FC7}">
      <dgm:prSet custT="1"/>
      <dgm:spPr/>
      <dgm:t>
        <a:bodyPr lIns="0" rIns="36000"/>
        <a:lstStyle/>
        <a:p>
          <a:r>
            <a:rPr lang="en-US" sz="2000" dirty="0" smtClean="0">
              <a:solidFill>
                <a:srgbClr val="FFC000"/>
              </a:solidFill>
            </a:rPr>
            <a:t>Accesso</a:t>
          </a:r>
          <a:endParaRPr lang="en-US" sz="2000" dirty="0">
            <a:solidFill>
              <a:srgbClr val="FFC000"/>
            </a:solidFill>
          </a:endParaRPr>
        </a:p>
      </dgm:t>
    </dgm:pt>
    <dgm:pt modelId="{29C5F974-D1F5-364A-BA3A-9A878ED68FB8}">
      <dgm:prSet phldrT="[Text]"/>
      <dgm:spPr/>
      <dgm:t>
        <a:bodyPr/>
        <a:lstStyle/>
        <a:p>
          <a:r>
            <a:rPr lang="en-US" i="1" dirty="0" err="1" smtClean="0"/>
            <a:t>Gestione</a:t>
          </a:r>
          <a:r>
            <a:rPr lang="en-US" i="1" dirty="0" smtClean="0"/>
            <a:t> </a:t>
          </a:r>
          <a:r>
            <a:rPr lang="en-US" i="1" dirty="0" err="1" smtClean="0"/>
            <a:t>accessi</a:t>
          </a:r>
          <a:endParaRPr lang="en-US" i="1" dirty="0"/>
        </a:p>
      </dgm:t>
    </dgm:pt>
    <dgm:pt modelId="{6CDD2D07-1AA1-5549-9AAF-47B84DDB6E31}" type="parTrans" cxnId="{206AC876-CFAA-FE4F-BC9F-3EF97E43B65D}">
      <dgm:prSet/>
      <dgm:spPr/>
      <dgm:t>
        <a:bodyPr/>
        <a:lstStyle/>
        <a:p>
          <a:endParaRPr lang="en-US"/>
        </a:p>
      </dgm:t>
    </dgm:pt>
    <dgm:pt modelId="{E0BF2379-47BD-A242-8DB4-5C1A6A86381B}" type="sibTrans" cxnId="{206AC876-CFAA-FE4F-BC9F-3EF97E43B65D}">
      <dgm:prSet/>
      <dgm:spPr/>
      <dgm:t>
        <a:bodyPr/>
        <a:lstStyle/>
        <a:p>
          <a:endParaRPr lang="en-US"/>
        </a:p>
      </dgm:t>
    </dgm:pt>
    <dgm:pt modelId="{25C6F4CE-5E6A-754B-8955-095C419AC23C}">
      <dgm:prSet phldrT="[Text]"/>
      <dgm:spPr/>
      <dgm:t>
        <a:bodyPr lIns="72000" rIns="72000"/>
        <a:lstStyle/>
        <a:p>
          <a:r>
            <a:rPr lang="en-US" dirty="0" err="1" smtClean="0"/>
            <a:t>Liste</a:t>
          </a:r>
          <a:r>
            <a:rPr lang="en-US" dirty="0" smtClean="0"/>
            <a:t> </a:t>
          </a:r>
          <a:r>
            <a:rPr lang="en-US" dirty="0" err="1" smtClean="0"/>
            <a:t>clienti</a:t>
          </a:r>
          <a:endParaRPr lang="en-US" dirty="0"/>
        </a:p>
      </dgm:t>
    </dgm:pt>
    <dgm:pt modelId="{24826424-E0CB-2040-8286-44AE19941DD7}" type="parTrans" cxnId="{70A7B64B-66AA-BE48-94F3-2C095FCC8F92}">
      <dgm:prSet/>
      <dgm:spPr/>
      <dgm:t>
        <a:bodyPr/>
        <a:lstStyle/>
        <a:p>
          <a:endParaRPr lang="en-US"/>
        </a:p>
      </dgm:t>
    </dgm:pt>
    <dgm:pt modelId="{CDCEEDDA-E813-064A-BF74-1118C8CF447E}" type="sibTrans" cxnId="{70A7B64B-66AA-BE48-94F3-2C095FCC8F92}">
      <dgm:prSet/>
      <dgm:spPr/>
      <dgm:t>
        <a:bodyPr lIns="0" rIns="36000"/>
        <a:lstStyle/>
        <a:p>
          <a:r>
            <a:rPr lang="en-US" dirty="0" err="1" smtClean="0">
              <a:solidFill>
                <a:srgbClr val="FFFF00"/>
              </a:solidFill>
            </a:rPr>
            <a:t>Utilizzo</a:t>
          </a:r>
          <a:endParaRPr lang="en-US" dirty="0">
            <a:solidFill>
              <a:srgbClr val="FFFF00"/>
            </a:solidFill>
          </a:endParaRPr>
        </a:p>
      </dgm:t>
    </dgm:pt>
    <dgm:pt modelId="{544C5E1B-F762-C048-870E-CABACD18C1A4}">
      <dgm:prSet phldrT="[Text]"/>
      <dgm:spPr/>
      <dgm:t>
        <a:bodyPr/>
        <a:lstStyle/>
        <a:p>
          <a:r>
            <a:rPr lang="en-US" i="1" dirty="0" smtClean="0"/>
            <a:t>Social network</a:t>
          </a:r>
          <a:endParaRPr lang="en-US" i="1" dirty="0"/>
        </a:p>
      </dgm:t>
    </dgm:pt>
    <dgm:pt modelId="{4E4F25E9-4A5A-AC44-90FC-69A571E52ED3}" type="parTrans" cxnId="{D4C5D8FE-0CBD-4A46-9D74-EB029A36C874}">
      <dgm:prSet/>
      <dgm:spPr/>
      <dgm:t>
        <a:bodyPr/>
        <a:lstStyle/>
        <a:p>
          <a:endParaRPr lang="en-US"/>
        </a:p>
      </dgm:t>
    </dgm:pt>
    <dgm:pt modelId="{D4CF4D0E-509D-E84C-8F27-D1B0BA658879}" type="sibTrans" cxnId="{D4C5D8FE-0CBD-4A46-9D74-EB029A36C874}">
      <dgm:prSet/>
      <dgm:spPr/>
      <dgm:t>
        <a:bodyPr/>
        <a:lstStyle/>
        <a:p>
          <a:endParaRPr lang="en-US"/>
        </a:p>
      </dgm:t>
    </dgm:pt>
    <dgm:pt modelId="{3F60B633-382A-B442-8225-7FFF37D081B4}" type="pres">
      <dgm:prSet presAssocID="{76943B4A-4322-7245-BC5D-E41F3A1CF1BA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CAC3CB30-B3EA-6947-8DCD-5960C718A173}" type="pres">
      <dgm:prSet presAssocID="{353A563F-B02B-BF4E-85F7-ADCA33ED8282}" presName="composite" presStyleCnt="0"/>
      <dgm:spPr/>
    </dgm:pt>
    <dgm:pt modelId="{67CCF3CA-9D9A-2243-8AF1-B548FCD52F81}" type="pres">
      <dgm:prSet presAssocID="{353A563F-B02B-BF4E-85F7-ADCA33ED8282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F41F0D-7AF8-594D-A102-6FC352885076}" type="pres">
      <dgm:prSet presAssocID="{353A563F-B02B-BF4E-85F7-ADCA33ED8282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C6333B-F1F4-154B-BF71-0B912A4EABC6}" type="pres">
      <dgm:prSet presAssocID="{353A563F-B02B-BF4E-85F7-ADCA33ED8282}" presName="BalanceSpacing" presStyleCnt="0"/>
      <dgm:spPr/>
    </dgm:pt>
    <dgm:pt modelId="{1A5F0C96-D1FB-2A48-AD45-DDE3623CCA99}" type="pres">
      <dgm:prSet presAssocID="{353A563F-B02B-BF4E-85F7-ADCA33ED8282}" presName="BalanceSpacing1" presStyleCnt="0"/>
      <dgm:spPr/>
    </dgm:pt>
    <dgm:pt modelId="{A56ABC46-DCFC-3B40-B982-3563FECD5EE3}" type="pres">
      <dgm:prSet presAssocID="{D5B5D447-ACE9-B442-A6DD-91600F9F2EC1}" presName="Accent1Text" presStyleLbl="node1" presStyleIdx="1" presStyleCnt="6"/>
      <dgm:spPr/>
      <dgm:t>
        <a:bodyPr/>
        <a:lstStyle/>
        <a:p>
          <a:endParaRPr lang="en-US"/>
        </a:p>
      </dgm:t>
    </dgm:pt>
    <dgm:pt modelId="{B12E060B-973C-0E45-B5AB-EE57C5806AEC}" type="pres">
      <dgm:prSet presAssocID="{D5B5D447-ACE9-B442-A6DD-91600F9F2EC1}" presName="spaceBetweenRectangles" presStyleCnt="0"/>
      <dgm:spPr/>
    </dgm:pt>
    <dgm:pt modelId="{996A5A6D-D7E3-EB4D-91EF-2FD73453887A}" type="pres">
      <dgm:prSet presAssocID="{5D8BDB49-014A-5A44-8479-C68E8C795EA1}" presName="composite" presStyleCnt="0"/>
      <dgm:spPr/>
    </dgm:pt>
    <dgm:pt modelId="{8B4BF10D-C143-2041-83F1-AE04476D7EC2}" type="pres">
      <dgm:prSet presAssocID="{5D8BDB49-014A-5A44-8479-C68E8C795EA1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BC8509-63BC-5747-803E-C07AEC197FBA}" type="pres">
      <dgm:prSet presAssocID="{5D8BDB49-014A-5A44-8479-C68E8C795EA1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E1AC58-8CD2-4147-804D-AC4E91549CFF}" type="pres">
      <dgm:prSet presAssocID="{5D8BDB49-014A-5A44-8479-C68E8C795EA1}" presName="BalanceSpacing" presStyleCnt="0"/>
      <dgm:spPr/>
    </dgm:pt>
    <dgm:pt modelId="{A34B0257-5B43-CB45-ACED-00C388E25F9B}" type="pres">
      <dgm:prSet presAssocID="{5D8BDB49-014A-5A44-8479-C68E8C795EA1}" presName="BalanceSpacing1" presStyleCnt="0"/>
      <dgm:spPr/>
    </dgm:pt>
    <dgm:pt modelId="{88774C97-3150-3C46-A14B-289813ED7EB4}" type="pres">
      <dgm:prSet presAssocID="{5A3DC2EB-ACA4-F84E-B1D3-578F93CA0516}" presName="Accent1Text" presStyleLbl="node1" presStyleIdx="3" presStyleCnt="6"/>
      <dgm:spPr/>
      <dgm:t>
        <a:bodyPr/>
        <a:lstStyle/>
        <a:p>
          <a:endParaRPr lang="en-US"/>
        </a:p>
      </dgm:t>
    </dgm:pt>
    <dgm:pt modelId="{3686F904-112B-4B4E-845A-A38DA30EE8ED}" type="pres">
      <dgm:prSet presAssocID="{5A3DC2EB-ACA4-F84E-B1D3-578F93CA0516}" presName="spaceBetweenRectangles" presStyleCnt="0"/>
      <dgm:spPr/>
    </dgm:pt>
    <dgm:pt modelId="{BA953CDC-112A-E645-B911-EA5509E22402}" type="pres">
      <dgm:prSet presAssocID="{25C6F4CE-5E6A-754B-8955-095C419AC23C}" presName="composite" presStyleCnt="0"/>
      <dgm:spPr/>
    </dgm:pt>
    <dgm:pt modelId="{5D41732C-F951-0A4E-A1E5-2888D1B07AC4}" type="pres">
      <dgm:prSet presAssocID="{25C6F4CE-5E6A-754B-8955-095C419AC23C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0387E5-F00D-514C-90C2-208923826280}" type="pres">
      <dgm:prSet presAssocID="{25C6F4CE-5E6A-754B-8955-095C419AC23C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FE2F79-5B9E-2040-8836-25AC60D9D456}" type="pres">
      <dgm:prSet presAssocID="{25C6F4CE-5E6A-754B-8955-095C419AC23C}" presName="BalanceSpacing" presStyleCnt="0"/>
      <dgm:spPr/>
    </dgm:pt>
    <dgm:pt modelId="{69066E01-2C7B-5543-8C8D-9D527F08E674}" type="pres">
      <dgm:prSet presAssocID="{25C6F4CE-5E6A-754B-8955-095C419AC23C}" presName="BalanceSpacing1" presStyleCnt="0"/>
      <dgm:spPr/>
    </dgm:pt>
    <dgm:pt modelId="{5C7369BE-1B62-2F40-9DB1-E6DB683A8119}" type="pres">
      <dgm:prSet presAssocID="{CDCEEDDA-E813-064A-BF74-1118C8CF447E}" presName="Accent1Text" presStyleLbl="node1" presStyleIdx="5" presStyleCnt="6"/>
      <dgm:spPr/>
      <dgm:t>
        <a:bodyPr/>
        <a:lstStyle/>
        <a:p>
          <a:endParaRPr lang="en-US"/>
        </a:p>
      </dgm:t>
    </dgm:pt>
  </dgm:ptLst>
  <dgm:cxnLst>
    <dgm:cxn modelId="{482E5401-408A-144A-8672-18946D0C50C7}" type="presOf" srcId="{25C6F4CE-5E6A-754B-8955-095C419AC23C}" destId="{5D41732C-F951-0A4E-A1E5-2888D1B07AC4}" srcOrd="0" destOrd="0" presId="urn:microsoft.com/office/officeart/2008/layout/AlternatingHexagons"/>
    <dgm:cxn modelId="{DAA28FB7-CEA6-1546-BBEC-C21AB86A7BA0}" type="presOf" srcId="{5A3DC2EB-ACA4-F84E-B1D3-578F93CA0516}" destId="{88774C97-3150-3C46-A14B-289813ED7EB4}" srcOrd="0" destOrd="0" presId="urn:microsoft.com/office/officeart/2008/layout/AlternatingHexagons"/>
    <dgm:cxn modelId="{E3E4FAFC-604F-5749-92B2-C98A2A367B23}" srcId="{353A563F-B02B-BF4E-85F7-ADCA33ED8282}" destId="{49803C53-7AF1-DF4A-A93D-0F712BD61316}" srcOrd="0" destOrd="0" parTransId="{4EE456DC-58BD-6943-8C65-EC26A9A311D0}" sibTransId="{A1E3E53B-F8E5-BB4F-84EB-34ACFC66E537}"/>
    <dgm:cxn modelId="{D0A28329-D573-C14B-B9F8-B730E8162DC1}" type="presOf" srcId="{5D8BDB49-014A-5A44-8479-C68E8C795EA1}" destId="{8B4BF10D-C143-2041-83F1-AE04476D7EC2}" srcOrd="0" destOrd="0" presId="urn:microsoft.com/office/officeart/2008/layout/AlternatingHexagons"/>
    <dgm:cxn modelId="{206AC876-CFAA-FE4F-BC9F-3EF97E43B65D}" srcId="{5D8BDB49-014A-5A44-8479-C68E8C795EA1}" destId="{29C5F974-D1F5-364A-BA3A-9A878ED68FB8}" srcOrd="0" destOrd="0" parTransId="{6CDD2D07-1AA1-5549-9AAF-47B84DDB6E31}" sibTransId="{E0BF2379-47BD-A242-8DB4-5C1A6A86381B}"/>
    <dgm:cxn modelId="{6302D79A-94A7-064B-9761-62B19BBAC5C3}" type="presOf" srcId="{CDCEEDDA-E813-064A-BF74-1118C8CF447E}" destId="{5C7369BE-1B62-2F40-9DB1-E6DB683A8119}" srcOrd="0" destOrd="0" presId="urn:microsoft.com/office/officeart/2008/layout/AlternatingHexagons"/>
    <dgm:cxn modelId="{FD5CBF4D-BA20-5440-BA48-9FA5455300C3}" type="presOf" srcId="{29C5F974-D1F5-364A-BA3A-9A878ED68FB8}" destId="{72BC8509-63BC-5747-803E-C07AEC197FBA}" srcOrd="0" destOrd="0" presId="urn:microsoft.com/office/officeart/2008/layout/AlternatingHexagons"/>
    <dgm:cxn modelId="{24C88DB0-2B35-FC40-8BE1-8C7D5ACECF4A}" srcId="{76943B4A-4322-7245-BC5D-E41F3A1CF1BA}" destId="{353A563F-B02B-BF4E-85F7-ADCA33ED8282}" srcOrd="0" destOrd="0" parTransId="{D1BB1A48-056F-124E-B179-C4499FE0EB4F}" sibTransId="{D5B5D447-ACE9-B442-A6DD-91600F9F2EC1}"/>
    <dgm:cxn modelId="{EA6310C7-1C24-E645-A7AA-344F369AB8AE}" type="presOf" srcId="{D5B5D447-ACE9-B442-A6DD-91600F9F2EC1}" destId="{A56ABC46-DCFC-3B40-B982-3563FECD5EE3}" srcOrd="0" destOrd="0" presId="urn:microsoft.com/office/officeart/2008/layout/AlternatingHexagons"/>
    <dgm:cxn modelId="{F069C775-ED6F-F344-B655-F8DE134F3FC7}" srcId="{76943B4A-4322-7245-BC5D-E41F3A1CF1BA}" destId="{5D8BDB49-014A-5A44-8479-C68E8C795EA1}" srcOrd="1" destOrd="0" parTransId="{2F950672-530E-9743-9D1F-30BE06C09C95}" sibTransId="{5A3DC2EB-ACA4-F84E-B1D3-578F93CA0516}"/>
    <dgm:cxn modelId="{010BADD0-E9AD-AE4C-86F3-E5ECAC67EDF0}" type="presOf" srcId="{353A563F-B02B-BF4E-85F7-ADCA33ED8282}" destId="{67CCF3CA-9D9A-2243-8AF1-B548FCD52F81}" srcOrd="0" destOrd="0" presId="urn:microsoft.com/office/officeart/2008/layout/AlternatingHexagons"/>
    <dgm:cxn modelId="{C0F1E111-F8B6-FD40-87BA-1981B7439B1C}" type="presOf" srcId="{544C5E1B-F762-C048-870E-CABACD18C1A4}" destId="{960387E5-F00D-514C-90C2-208923826280}" srcOrd="0" destOrd="0" presId="urn:microsoft.com/office/officeart/2008/layout/AlternatingHexagons"/>
    <dgm:cxn modelId="{D4C5D8FE-0CBD-4A46-9D74-EB029A36C874}" srcId="{25C6F4CE-5E6A-754B-8955-095C419AC23C}" destId="{544C5E1B-F762-C048-870E-CABACD18C1A4}" srcOrd="0" destOrd="0" parTransId="{4E4F25E9-4A5A-AC44-90FC-69A571E52ED3}" sibTransId="{D4CF4D0E-509D-E84C-8F27-D1B0BA658879}"/>
    <dgm:cxn modelId="{D81A240B-1007-9646-B09B-3A2DFAE29392}" type="presOf" srcId="{49803C53-7AF1-DF4A-A93D-0F712BD61316}" destId="{8AF41F0D-7AF8-594D-A102-6FC352885076}" srcOrd="0" destOrd="0" presId="urn:microsoft.com/office/officeart/2008/layout/AlternatingHexagons"/>
    <dgm:cxn modelId="{77C50934-3BCB-FE47-AF53-000C693E916F}" type="presOf" srcId="{76943B4A-4322-7245-BC5D-E41F3A1CF1BA}" destId="{3F60B633-382A-B442-8225-7FFF37D081B4}" srcOrd="0" destOrd="0" presId="urn:microsoft.com/office/officeart/2008/layout/AlternatingHexagons"/>
    <dgm:cxn modelId="{70A7B64B-66AA-BE48-94F3-2C095FCC8F92}" srcId="{76943B4A-4322-7245-BC5D-E41F3A1CF1BA}" destId="{25C6F4CE-5E6A-754B-8955-095C419AC23C}" srcOrd="2" destOrd="0" parTransId="{24826424-E0CB-2040-8286-44AE19941DD7}" sibTransId="{CDCEEDDA-E813-064A-BF74-1118C8CF447E}"/>
    <dgm:cxn modelId="{66E114D8-E0E2-554C-8D17-CC5E1A5CEF7B}" type="presParOf" srcId="{3F60B633-382A-B442-8225-7FFF37D081B4}" destId="{CAC3CB30-B3EA-6947-8DCD-5960C718A173}" srcOrd="0" destOrd="0" presId="urn:microsoft.com/office/officeart/2008/layout/AlternatingHexagons"/>
    <dgm:cxn modelId="{F449C189-C009-CD4D-B502-175784A1983E}" type="presParOf" srcId="{CAC3CB30-B3EA-6947-8DCD-5960C718A173}" destId="{67CCF3CA-9D9A-2243-8AF1-B548FCD52F81}" srcOrd="0" destOrd="0" presId="urn:microsoft.com/office/officeart/2008/layout/AlternatingHexagons"/>
    <dgm:cxn modelId="{C96E2DB3-D73C-B54D-B910-622D9B337C41}" type="presParOf" srcId="{CAC3CB30-B3EA-6947-8DCD-5960C718A173}" destId="{8AF41F0D-7AF8-594D-A102-6FC352885076}" srcOrd="1" destOrd="0" presId="urn:microsoft.com/office/officeart/2008/layout/AlternatingHexagons"/>
    <dgm:cxn modelId="{26900A0B-C937-8B4C-8C9A-270B29108944}" type="presParOf" srcId="{CAC3CB30-B3EA-6947-8DCD-5960C718A173}" destId="{5FC6333B-F1F4-154B-BF71-0B912A4EABC6}" srcOrd="2" destOrd="0" presId="urn:microsoft.com/office/officeart/2008/layout/AlternatingHexagons"/>
    <dgm:cxn modelId="{F2B9E24C-3158-2240-A0CC-1E1CA5B7233E}" type="presParOf" srcId="{CAC3CB30-B3EA-6947-8DCD-5960C718A173}" destId="{1A5F0C96-D1FB-2A48-AD45-DDE3623CCA99}" srcOrd="3" destOrd="0" presId="urn:microsoft.com/office/officeart/2008/layout/AlternatingHexagons"/>
    <dgm:cxn modelId="{A13D18FD-7BA7-2940-9E90-B27D404BAB92}" type="presParOf" srcId="{CAC3CB30-B3EA-6947-8DCD-5960C718A173}" destId="{A56ABC46-DCFC-3B40-B982-3563FECD5EE3}" srcOrd="4" destOrd="0" presId="urn:microsoft.com/office/officeart/2008/layout/AlternatingHexagons"/>
    <dgm:cxn modelId="{49281D9D-921E-E043-A949-581EBF5D3F76}" type="presParOf" srcId="{3F60B633-382A-B442-8225-7FFF37D081B4}" destId="{B12E060B-973C-0E45-B5AB-EE57C5806AEC}" srcOrd="1" destOrd="0" presId="urn:microsoft.com/office/officeart/2008/layout/AlternatingHexagons"/>
    <dgm:cxn modelId="{7339D28F-FAF9-CF44-8C58-5F663CF98F78}" type="presParOf" srcId="{3F60B633-382A-B442-8225-7FFF37D081B4}" destId="{996A5A6D-D7E3-EB4D-91EF-2FD73453887A}" srcOrd="2" destOrd="0" presId="urn:microsoft.com/office/officeart/2008/layout/AlternatingHexagons"/>
    <dgm:cxn modelId="{5E32AABA-A416-3D4F-9F9E-B43716FA21D7}" type="presParOf" srcId="{996A5A6D-D7E3-EB4D-91EF-2FD73453887A}" destId="{8B4BF10D-C143-2041-83F1-AE04476D7EC2}" srcOrd="0" destOrd="0" presId="urn:microsoft.com/office/officeart/2008/layout/AlternatingHexagons"/>
    <dgm:cxn modelId="{7256B9D9-4127-D84B-BC36-91B5A718D1DB}" type="presParOf" srcId="{996A5A6D-D7E3-EB4D-91EF-2FD73453887A}" destId="{72BC8509-63BC-5747-803E-C07AEC197FBA}" srcOrd="1" destOrd="0" presId="urn:microsoft.com/office/officeart/2008/layout/AlternatingHexagons"/>
    <dgm:cxn modelId="{2F8F8DBA-2CB1-CB46-8BEF-9A846E818DEA}" type="presParOf" srcId="{996A5A6D-D7E3-EB4D-91EF-2FD73453887A}" destId="{36E1AC58-8CD2-4147-804D-AC4E91549CFF}" srcOrd="2" destOrd="0" presId="urn:microsoft.com/office/officeart/2008/layout/AlternatingHexagons"/>
    <dgm:cxn modelId="{EA039584-9114-CE44-89C6-EDE00DACF68A}" type="presParOf" srcId="{996A5A6D-D7E3-EB4D-91EF-2FD73453887A}" destId="{A34B0257-5B43-CB45-ACED-00C388E25F9B}" srcOrd="3" destOrd="0" presId="urn:microsoft.com/office/officeart/2008/layout/AlternatingHexagons"/>
    <dgm:cxn modelId="{5B0962C9-3437-4844-B332-A2A7418E8A3F}" type="presParOf" srcId="{996A5A6D-D7E3-EB4D-91EF-2FD73453887A}" destId="{88774C97-3150-3C46-A14B-289813ED7EB4}" srcOrd="4" destOrd="0" presId="urn:microsoft.com/office/officeart/2008/layout/AlternatingHexagons"/>
    <dgm:cxn modelId="{F94E0762-9D3E-A646-ACBC-69EF1B60D14F}" type="presParOf" srcId="{3F60B633-382A-B442-8225-7FFF37D081B4}" destId="{3686F904-112B-4B4E-845A-A38DA30EE8ED}" srcOrd="3" destOrd="0" presId="urn:microsoft.com/office/officeart/2008/layout/AlternatingHexagons"/>
    <dgm:cxn modelId="{A49E0969-1674-284F-94E1-134E8802F771}" type="presParOf" srcId="{3F60B633-382A-B442-8225-7FFF37D081B4}" destId="{BA953CDC-112A-E645-B911-EA5509E22402}" srcOrd="4" destOrd="0" presId="urn:microsoft.com/office/officeart/2008/layout/AlternatingHexagons"/>
    <dgm:cxn modelId="{6AED6DE0-C8C3-7640-B848-1B67E2E49B28}" type="presParOf" srcId="{BA953CDC-112A-E645-B911-EA5509E22402}" destId="{5D41732C-F951-0A4E-A1E5-2888D1B07AC4}" srcOrd="0" destOrd="0" presId="urn:microsoft.com/office/officeart/2008/layout/AlternatingHexagons"/>
    <dgm:cxn modelId="{A0558695-06FE-DB49-9208-8B74FFE78907}" type="presParOf" srcId="{BA953CDC-112A-E645-B911-EA5509E22402}" destId="{960387E5-F00D-514C-90C2-208923826280}" srcOrd="1" destOrd="0" presId="urn:microsoft.com/office/officeart/2008/layout/AlternatingHexagons"/>
    <dgm:cxn modelId="{A2D4EB1D-E3A5-E24E-9A6F-A63C55D52266}" type="presParOf" srcId="{BA953CDC-112A-E645-B911-EA5509E22402}" destId="{55FE2F79-5B9E-2040-8836-25AC60D9D456}" srcOrd="2" destOrd="0" presId="urn:microsoft.com/office/officeart/2008/layout/AlternatingHexagons"/>
    <dgm:cxn modelId="{9BECC2B9-6A5D-2D47-A0D6-EF9A7225722A}" type="presParOf" srcId="{BA953CDC-112A-E645-B911-EA5509E22402}" destId="{69066E01-2C7B-5543-8C8D-9D527F08E674}" srcOrd="3" destOrd="0" presId="urn:microsoft.com/office/officeart/2008/layout/AlternatingHexagons"/>
    <dgm:cxn modelId="{56744415-8700-CE4C-A55D-DE339D376F2A}" type="presParOf" srcId="{BA953CDC-112A-E645-B911-EA5509E22402}" destId="{5C7369BE-1B62-2F40-9DB1-E6DB683A8119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46D5A5D-AE76-D74A-A5F1-DE35C5D8A16C}" type="doc">
      <dgm:prSet loTypeId="urn:microsoft.com/office/officeart/2008/layout/VerticalCurvedList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785B55C-BE7D-FE4F-822A-B9DC4D7658A6}">
      <dgm:prSet phldrT="[Text]"/>
      <dgm:spPr/>
      <dgm:t>
        <a:bodyPr/>
        <a:lstStyle/>
        <a:p>
          <a:r>
            <a:rPr lang="en-US" dirty="0" smtClean="0"/>
            <a:t>Grande </a:t>
          </a:r>
          <a:r>
            <a:rPr lang="en-US" dirty="0" err="1" smtClean="0"/>
            <a:t>quantità</a:t>
          </a:r>
          <a:endParaRPr lang="en-US" dirty="0"/>
        </a:p>
      </dgm:t>
    </dgm:pt>
    <dgm:pt modelId="{AF8EBD18-0D51-B240-9A66-83EE9ABE2728}" type="parTrans" cxnId="{D8969EF1-6561-E542-9A15-14112954F482}">
      <dgm:prSet/>
      <dgm:spPr/>
      <dgm:t>
        <a:bodyPr/>
        <a:lstStyle/>
        <a:p>
          <a:endParaRPr lang="en-US"/>
        </a:p>
      </dgm:t>
    </dgm:pt>
    <dgm:pt modelId="{A8F328EC-7295-C048-B830-7C5E06BAE92A}" type="sibTrans" cxnId="{D8969EF1-6561-E542-9A15-14112954F482}">
      <dgm:prSet/>
      <dgm:spPr/>
      <dgm:t>
        <a:bodyPr/>
        <a:lstStyle/>
        <a:p>
          <a:endParaRPr lang="en-US"/>
        </a:p>
      </dgm:t>
    </dgm:pt>
    <dgm:pt modelId="{42BBF17C-4252-FA40-A9B7-EB52DBEDEF3D}">
      <dgm:prSet phldrT="[Text]"/>
      <dgm:spPr/>
      <dgm:t>
        <a:bodyPr/>
        <a:lstStyle/>
        <a:p>
          <a:r>
            <a:rPr lang="en-US" dirty="0" err="1" smtClean="0"/>
            <a:t>Accessibilità</a:t>
          </a:r>
          <a:endParaRPr lang="en-US" dirty="0"/>
        </a:p>
      </dgm:t>
    </dgm:pt>
    <dgm:pt modelId="{2738AABF-EC98-CE44-8611-7A3DBC825884}" type="parTrans" cxnId="{9FE6C888-6B28-D54D-9319-5D479676AB95}">
      <dgm:prSet/>
      <dgm:spPr/>
      <dgm:t>
        <a:bodyPr/>
        <a:lstStyle/>
        <a:p>
          <a:endParaRPr lang="en-US"/>
        </a:p>
      </dgm:t>
    </dgm:pt>
    <dgm:pt modelId="{746027E9-C804-114D-BD23-9151FB8CAB83}" type="sibTrans" cxnId="{9FE6C888-6B28-D54D-9319-5D479676AB95}">
      <dgm:prSet/>
      <dgm:spPr/>
      <dgm:t>
        <a:bodyPr/>
        <a:lstStyle/>
        <a:p>
          <a:endParaRPr lang="en-US"/>
        </a:p>
      </dgm:t>
    </dgm:pt>
    <dgm:pt modelId="{F1956E98-C919-234D-970A-101C39AC98FC}">
      <dgm:prSet phldrT="[Text]"/>
      <dgm:spPr/>
      <dgm:t>
        <a:bodyPr/>
        <a:lstStyle/>
        <a:p>
          <a:r>
            <a:rPr lang="en-US" dirty="0" err="1" smtClean="0"/>
            <a:t>Affidabilità</a:t>
          </a:r>
          <a:endParaRPr lang="en-US" dirty="0"/>
        </a:p>
      </dgm:t>
    </dgm:pt>
    <dgm:pt modelId="{71EE60FF-8FBA-5544-80C9-4B33A8957CFC}" type="parTrans" cxnId="{F254E87B-B98D-C94E-A13F-131AE9119833}">
      <dgm:prSet/>
      <dgm:spPr/>
      <dgm:t>
        <a:bodyPr/>
        <a:lstStyle/>
        <a:p>
          <a:endParaRPr lang="en-US"/>
        </a:p>
      </dgm:t>
    </dgm:pt>
    <dgm:pt modelId="{A554AC50-4F54-ED4D-BA9F-F3CD96AB42AE}" type="sibTrans" cxnId="{F254E87B-B98D-C94E-A13F-131AE9119833}">
      <dgm:prSet/>
      <dgm:spPr/>
      <dgm:t>
        <a:bodyPr/>
        <a:lstStyle/>
        <a:p>
          <a:endParaRPr lang="en-US"/>
        </a:p>
      </dgm:t>
    </dgm:pt>
    <dgm:pt modelId="{F8860716-C0F4-2D41-ABDA-CF645AE6C67E}" type="pres">
      <dgm:prSet presAssocID="{446D5A5D-AE76-D74A-A5F1-DE35C5D8A16C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35A91A56-1A9D-1D47-AE56-7A2455936B4E}" type="pres">
      <dgm:prSet presAssocID="{446D5A5D-AE76-D74A-A5F1-DE35C5D8A16C}" presName="Name1" presStyleCnt="0"/>
      <dgm:spPr/>
    </dgm:pt>
    <dgm:pt modelId="{53BC49B3-7A0B-344C-AB12-4AA3F82FAEB8}" type="pres">
      <dgm:prSet presAssocID="{446D5A5D-AE76-D74A-A5F1-DE35C5D8A16C}" presName="cycle" presStyleCnt="0"/>
      <dgm:spPr/>
    </dgm:pt>
    <dgm:pt modelId="{F2D44685-2B60-6F44-9B02-ECFA0E465F2C}" type="pres">
      <dgm:prSet presAssocID="{446D5A5D-AE76-D74A-A5F1-DE35C5D8A16C}" presName="srcNode" presStyleLbl="node1" presStyleIdx="0" presStyleCnt="3"/>
      <dgm:spPr/>
    </dgm:pt>
    <dgm:pt modelId="{43C04E65-469A-C740-BBC3-290511C35DD9}" type="pres">
      <dgm:prSet presAssocID="{446D5A5D-AE76-D74A-A5F1-DE35C5D8A16C}" presName="conn" presStyleLbl="parChTrans1D2" presStyleIdx="0" presStyleCnt="1"/>
      <dgm:spPr/>
      <dgm:t>
        <a:bodyPr/>
        <a:lstStyle/>
        <a:p>
          <a:endParaRPr lang="en-US"/>
        </a:p>
      </dgm:t>
    </dgm:pt>
    <dgm:pt modelId="{7E3D79E9-FE3D-8D45-B159-0DE2CDA83FD3}" type="pres">
      <dgm:prSet presAssocID="{446D5A5D-AE76-D74A-A5F1-DE35C5D8A16C}" presName="extraNode" presStyleLbl="node1" presStyleIdx="0" presStyleCnt="3"/>
      <dgm:spPr/>
    </dgm:pt>
    <dgm:pt modelId="{2807FF84-1F74-1E4E-A9E6-ADC1F4C877F2}" type="pres">
      <dgm:prSet presAssocID="{446D5A5D-AE76-D74A-A5F1-DE35C5D8A16C}" presName="dstNode" presStyleLbl="node1" presStyleIdx="0" presStyleCnt="3"/>
      <dgm:spPr/>
    </dgm:pt>
    <dgm:pt modelId="{28F31B42-0260-464B-BDB4-171CA6081605}" type="pres">
      <dgm:prSet presAssocID="{1785B55C-BE7D-FE4F-822A-B9DC4D7658A6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A8BFCA-4A45-1E4E-BE15-2786C9E64A3B}" type="pres">
      <dgm:prSet presAssocID="{1785B55C-BE7D-FE4F-822A-B9DC4D7658A6}" presName="accent_1" presStyleCnt="0"/>
      <dgm:spPr/>
    </dgm:pt>
    <dgm:pt modelId="{C23F9A34-FB78-774D-836B-CECAAA86872F}" type="pres">
      <dgm:prSet presAssocID="{1785B55C-BE7D-FE4F-822A-B9DC4D7658A6}" presName="accentRepeatNode" presStyleLbl="solidFgAcc1" presStyleIdx="0" presStyleCnt="3"/>
      <dgm:spPr/>
    </dgm:pt>
    <dgm:pt modelId="{C31B2C74-8EA7-B44A-B3CE-886AFD39BFCC}" type="pres">
      <dgm:prSet presAssocID="{42BBF17C-4252-FA40-A9B7-EB52DBEDEF3D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1A696A-29B1-C348-B6D9-E852734C6018}" type="pres">
      <dgm:prSet presAssocID="{42BBF17C-4252-FA40-A9B7-EB52DBEDEF3D}" presName="accent_2" presStyleCnt="0"/>
      <dgm:spPr/>
    </dgm:pt>
    <dgm:pt modelId="{9EAC9224-1FBD-1646-BD91-0E098EFF85E1}" type="pres">
      <dgm:prSet presAssocID="{42BBF17C-4252-FA40-A9B7-EB52DBEDEF3D}" presName="accentRepeatNode" presStyleLbl="solidFgAcc1" presStyleIdx="1" presStyleCnt="3"/>
      <dgm:spPr/>
    </dgm:pt>
    <dgm:pt modelId="{C5A8F23C-F1C9-5548-9EAE-8C1B6F5A8892}" type="pres">
      <dgm:prSet presAssocID="{F1956E98-C919-234D-970A-101C39AC98FC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9268ED-93CD-BC41-91C1-0E997B3B2C5F}" type="pres">
      <dgm:prSet presAssocID="{F1956E98-C919-234D-970A-101C39AC98FC}" presName="accent_3" presStyleCnt="0"/>
      <dgm:spPr/>
    </dgm:pt>
    <dgm:pt modelId="{85733E6C-9BE1-484B-88B4-34BAD202C0DB}" type="pres">
      <dgm:prSet presAssocID="{F1956E98-C919-234D-970A-101C39AC98FC}" presName="accentRepeatNode" presStyleLbl="solidFgAcc1" presStyleIdx="2" presStyleCnt="3"/>
      <dgm:spPr/>
    </dgm:pt>
  </dgm:ptLst>
  <dgm:cxnLst>
    <dgm:cxn modelId="{2A394967-CEB5-3D45-A524-5A6B315B78F3}" type="presOf" srcId="{446D5A5D-AE76-D74A-A5F1-DE35C5D8A16C}" destId="{F8860716-C0F4-2D41-ABDA-CF645AE6C67E}" srcOrd="0" destOrd="0" presId="urn:microsoft.com/office/officeart/2008/layout/VerticalCurvedList"/>
    <dgm:cxn modelId="{9FE6C888-6B28-D54D-9319-5D479676AB95}" srcId="{446D5A5D-AE76-D74A-A5F1-DE35C5D8A16C}" destId="{42BBF17C-4252-FA40-A9B7-EB52DBEDEF3D}" srcOrd="1" destOrd="0" parTransId="{2738AABF-EC98-CE44-8611-7A3DBC825884}" sibTransId="{746027E9-C804-114D-BD23-9151FB8CAB83}"/>
    <dgm:cxn modelId="{79C15C05-B229-764B-B1D1-6D4440904D4F}" type="presOf" srcId="{A8F328EC-7295-C048-B830-7C5E06BAE92A}" destId="{43C04E65-469A-C740-BBC3-290511C35DD9}" srcOrd="0" destOrd="0" presId="urn:microsoft.com/office/officeart/2008/layout/VerticalCurvedList"/>
    <dgm:cxn modelId="{61D70AFF-3A08-7D4D-A917-293D2C4EF169}" type="presOf" srcId="{42BBF17C-4252-FA40-A9B7-EB52DBEDEF3D}" destId="{C31B2C74-8EA7-B44A-B3CE-886AFD39BFCC}" srcOrd="0" destOrd="0" presId="urn:microsoft.com/office/officeart/2008/layout/VerticalCurvedList"/>
    <dgm:cxn modelId="{D8969EF1-6561-E542-9A15-14112954F482}" srcId="{446D5A5D-AE76-D74A-A5F1-DE35C5D8A16C}" destId="{1785B55C-BE7D-FE4F-822A-B9DC4D7658A6}" srcOrd="0" destOrd="0" parTransId="{AF8EBD18-0D51-B240-9A66-83EE9ABE2728}" sibTransId="{A8F328EC-7295-C048-B830-7C5E06BAE92A}"/>
    <dgm:cxn modelId="{F254E87B-B98D-C94E-A13F-131AE9119833}" srcId="{446D5A5D-AE76-D74A-A5F1-DE35C5D8A16C}" destId="{F1956E98-C919-234D-970A-101C39AC98FC}" srcOrd="2" destOrd="0" parTransId="{71EE60FF-8FBA-5544-80C9-4B33A8957CFC}" sibTransId="{A554AC50-4F54-ED4D-BA9F-F3CD96AB42AE}"/>
    <dgm:cxn modelId="{550152D3-D0E2-E34D-9924-D1842114AE6B}" type="presOf" srcId="{F1956E98-C919-234D-970A-101C39AC98FC}" destId="{C5A8F23C-F1C9-5548-9EAE-8C1B6F5A8892}" srcOrd="0" destOrd="0" presId="urn:microsoft.com/office/officeart/2008/layout/VerticalCurvedList"/>
    <dgm:cxn modelId="{F48B100B-73AF-904C-ACD3-629F62E25075}" type="presOf" srcId="{1785B55C-BE7D-FE4F-822A-B9DC4D7658A6}" destId="{28F31B42-0260-464B-BDB4-171CA6081605}" srcOrd="0" destOrd="0" presId="urn:microsoft.com/office/officeart/2008/layout/VerticalCurvedList"/>
    <dgm:cxn modelId="{3EECB86F-F9D5-4147-903E-EF06F36DD811}" type="presParOf" srcId="{F8860716-C0F4-2D41-ABDA-CF645AE6C67E}" destId="{35A91A56-1A9D-1D47-AE56-7A2455936B4E}" srcOrd="0" destOrd="0" presId="urn:microsoft.com/office/officeart/2008/layout/VerticalCurvedList"/>
    <dgm:cxn modelId="{2FDB8E9D-FC53-CF4F-86FD-76309CF17085}" type="presParOf" srcId="{35A91A56-1A9D-1D47-AE56-7A2455936B4E}" destId="{53BC49B3-7A0B-344C-AB12-4AA3F82FAEB8}" srcOrd="0" destOrd="0" presId="urn:microsoft.com/office/officeart/2008/layout/VerticalCurvedList"/>
    <dgm:cxn modelId="{EC0FD028-08CC-C741-A2C7-584C9C35AD38}" type="presParOf" srcId="{53BC49B3-7A0B-344C-AB12-4AA3F82FAEB8}" destId="{F2D44685-2B60-6F44-9B02-ECFA0E465F2C}" srcOrd="0" destOrd="0" presId="urn:microsoft.com/office/officeart/2008/layout/VerticalCurvedList"/>
    <dgm:cxn modelId="{D7571A2B-438B-F448-B880-5B900562E10E}" type="presParOf" srcId="{53BC49B3-7A0B-344C-AB12-4AA3F82FAEB8}" destId="{43C04E65-469A-C740-BBC3-290511C35DD9}" srcOrd="1" destOrd="0" presId="urn:microsoft.com/office/officeart/2008/layout/VerticalCurvedList"/>
    <dgm:cxn modelId="{B5F2297F-3D23-FE46-8725-8336B7296C10}" type="presParOf" srcId="{53BC49B3-7A0B-344C-AB12-4AA3F82FAEB8}" destId="{7E3D79E9-FE3D-8D45-B159-0DE2CDA83FD3}" srcOrd="2" destOrd="0" presId="urn:microsoft.com/office/officeart/2008/layout/VerticalCurvedList"/>
    <dgm:cxn modelId="{883468C3-70B4-8446-A5C1-FDA53DDB5B9A}" type="presParOf" srcId="{53BC49B3-7A0B-344C-AB12-4AA3F82FAEB8}" destId="{2807FF84-1F74-1E4E-A9E6-ADC1F4C877F2}" srcOrd="3" destOrd="0" presId="urn:microsoft.com/office/officeart/2008/layout/VerticalCurvedList"/>
    <dgm:cxn modelId="{91B0B629-0387-D04C-AE01-7B0A6DC172C3}" type="presParOf" srcId="{35A91A56-1A9D-1D47-AE56-7A2455936B4E}" destId="{28F31B42-0260-464B-BDB4-171CA6081605}" srcOrd="1" destOrd="0" presId="urn:microsoft.com/office/officeart/2008/layout/VerticalCurvedList"/>
    <dgm:cxn modelId="{A5F458DB-20B2-7142-98A2-1163AB6D698D}" type="presParOf" srcId="{35A91A56-1A9D-1D47-AE56-7A2455936B4E}" destId="{9AA8BFCA-4A45-1E4E-BE15-2786C9E64A3B}" srcOrd="2" destOrd="0" presId="urn:microsoft.com/office/officeart/2008/layout/VerticalCurvedList"/>
    <dgm:cxn modelId="{F2D4E2CA-BB90-1645-B0E8-93A0593B3008}" type="presParOf" srcId="{9AA8BFCA-4A45-1E4E-BE15-2786C9E64A3B}" destId="{C23F9A34-FB78-774D-836B-CECAAA86872F}" srcOrd="0" destOrd="0" presId="urn:microsoft.com/office/officeart/2008/layout/VerticalCurvedList"/>
    <dgm:cxn modelId="{63B738D0-04C6-6042-A437-5AADEBFF4BD0}" type="presParOf" srcId="{35A91A56-1A9D-1D47-AE56-7A2455936B4E}" destId="{C31B2C74-8EA7-B44A-B3CE-886AFD39BFCC}" srcOrd="3" destOrd="0" presId="urn:microsoft.com/office/officeart/2008/layout/VerticalCurvedList"/>
    <dgm:cxn modelId="{3DC54D0F-5208-9846-99C6-01D63AB644DE}" type="presParOf" srcId="{35A91A56-1A9D-1D47-AE56-7A2455936B4E}" destId="{9B1A696A-29B1-C348-B6D9-E852734C6018}" srcOrd="4" destOrd="0" presId="urn:microsoft.com/office/officeart/2008/layout/VerticalCurvedList"/>
    <dgm:cxn modelId="{05DEB380-A876-3541-BCDD-CEAC050264B0}" type="presParOf" srcId="{9B1A696A-29B1-C348-B6D9-E852734C6018}" destId="{9EAC9224-1FBD-1646-BD91-0E098EFF85E1}" srcOrd="0" destOrd="0" presId="urn:microsoft.com/office/officeart/2008/layout/VerticalCurvedList"/>
    <dgm:cxn modelId="{A7D36DA7-C306-9D42-A217-7C42D7627081}" type="presParOf" srcId="{35A91A56-1A9D-1D47-AE56-7A2455936B4E}" destId="{C5A8F23C-F1C9-5548-9EAE-8C1B6F5A8892}" srcOrd="5" destOrd="0" presId="urn:microsoft.com/office/officeart/2008/layout/VerticalCurvedList"/>
    <dgm:cxn modelId="{6BD8F76B-2631-BB4A-A5FA-CAD0E304E93B}" type="presParOf" srcId="{35A91A56-1A9D-1D47-AE56-7A2455936B4E}" destId="{9E9268ED-93CD-BC41-91C1-0E997B3B2C5F}" srcOrd="6" destOrd="0" presId="urn:microsoft.com/office/officeart/2008/layout/VerticalCurvedList"/>
    <dgm:cxn modelId="{E945FD16-AECF-2248-B0B1-C9E0499CAAE8}" type="presParOf" srcId="{9E9268ED-93CD-BC41-91C1-0E997B3B2C5F}" destId="{85733E6C-9BE1-484B-88B4-34BAD202C0DB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4CD68DC-E796-EA46-A351-8A7205F6EA8F}" type="doc">
      <dgm:prSet loTypeId="urn:microsoft.com/office/officeart/2008/layout/VerticalCurvedList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2DC545D-690C-3741-86D4-B6E0AD03A7DB}">
      <dgm:prSet phldrT="[Text]"/>
      <dgm:spPr/>
      <dgm:t>
        <a:bodyPr/>
        <a:lstStyle/>
        <a:p>
          <a:r>
            <a:rPr lang="en-US" dirty="0" err="1" smtClean="0"/>
            <a:t>Sul</a:t>
          </a:r>
          <a:r>
            <a:rPr lang="en-US" dirty="0" smtClean="0"/>
            <a:t> </a:t>
          </a:r>
          <a:r>
            <a:rPr lang="en-US" dirty="0" err="1" smtClean="0"/>
            <a:t>proprio</a:t>
          </a:r>
          <a:r>
            <a:rPr lang="en-US" dirty="0" smtClean="0"/>
            <a:t> PC</a:t>
          </a:r>
          <a:endParaRPr lang="en-US" dirty="0"/>
        </a:p>
      </dgm:t>
    </dgm:pt>
    <dgm:pt modelId="{AC78245A-B7F7-B945-9475-31E8A2848B4E}" type="parTrans" cxnId="{2C2EE9B9-11F4-7B48-9567-C88A65499971}">
      <dgm:prSet/>
      <dgm:spPr/>
      <dgm:t>
        <a:bodyPr/>
        <a:lstStyle/>
        <a:p>
          <a:endParaRPr lang="en-US"/>
        </a:p>
      </dgm:t>
    </dgm:pt>
    <dgm:pt modelId="{3AB1B333-6577-FD44-90CE-5AEFB2ED3176}" type="sibTrans" cxnId="{2C2EE9B9-11F4-7B48-9567-C88A65499971}">
      <dgm:prSet/>
      <dgm:spPr/>
      <dgm:t>
        <a:bodyPr/>
        <a:lstStyle/>
        <a:p>
          <a:endParaRPr lang="en-US"/>
        </a:p>
      </dgm:t>
    </dgm:pt>
    <dgm:pt modelId="{8399DB1A-C868-ED4D-8E0D-0C6CA76D75EF}">
      <dgm:prSet phldrT="[Text]"/>
      <dgm:spPr/>
      <dgm:t>
        <a:bodyPr/>
        <a:lstStyle/>
        <a:p>
          <a:r>
            <a:rPr lang="en-US" dirty="0" smtClean="0"/>
            <a:t>Via WEB</a:t>
          </a:r>
          <a:endParaRPr lang="en-US" dirty="0"/>
        </a:p>
      </dgm:t>
    </dgm:pt>
    <dgm:pt modelId="{025F85AC-8A0F-3341-973C-C4F16E08F6AA}" type="parTrans" cxnId="{C5C7FC57-F20B-FA4A-9F78-D692491ABA29}">
      <dgm:prSet/>
      <dgm:spPr/>
      <dgm:t>
        <a:bodyPr/>
        <a:lstStyle/>
        <a:p>
          <a:endParaRPr lang="en-US"/>
        </a:p>
      </dgm:t>
    </dgm:pt>
    <dgm:pt modelId="{E7C63163-3B15-2A47-8811-693F9F1C6250}" type="sibTrans" cxnId="{C5C7FC57-F20B-FA4A-9F78-D692491ABA29}">
      <dgm:prSet/>
      <dgm:spPr/>
      <dgm:t>
        <a:bodyPr/>
        <a:lstStyle/>
        <a:p>
          <a:endParaRPr lang="en-US"/>
        </a:p>
      </dgm:t>
    </dgm:pt>
    <dgm:pt modelId="{3233A1D6-5521-A64C-BB7C-73BC65AE5FFB}">
      <dgm:prSet phldrT="[Text]"/>
      <dgm:spPr/>
      <dgm:t>
        <a:bodyPr/>
        <a:lstStyle/>
        <a:p>
          <a:r>
            <a:rPr lang="en-US" dirty="0" smtClean="0"/>
            <a:t>Da </a:t>
          </a:r>
          <a:r>
            <a:rPr lang="en-US" dirty="0" err="1" smtClean="0"/>
            <a:t>applicativo</a:t>
          </a:r>
          <a:endParaRPr lang="en-US" dirty="0"/>
        </a:p>
      </dgm:t>
    </dgm:pt>
    <dgm:pt modelId="{CBF56013-3A3C-444A-A3ED-D35BD1A447BA}" type="parTrans" cxnId="{1E3FB9A4-F2E9-8344-90ED-D0F4ED86F823}">
      <dgm:prSet/>
      <dgm:spPr/>
      <dgm:t>
        <a:bodyPr/>
        <a:lstStyle/>
        <a:p>
          <a:endParaRPr lang="en-US"/>
        </a:p>
      </dgm:t>
    </dgm:pt>
    <dgm:pt modelId="{ED65B248-8949-A049-A632-86E47776D840}" type="sibTrans" cxnId="{1E3FB9A4-F2E9-8344-90ED-D0F4ED86F823}">
      <dgm:prSet/>
      <dgm:spPr/>
      <dgm:t>
        <a:bodyPr/>
        <a:lstStyle/>
        <a:p>
          <a:endParaRPr lang="en-US"/>
        </a:p>
      </dgm:t>
    </dgm:pt>
    <dgm:pt modelId="{A888EBBF-90BF-9442-AFE6-B678EFB383DB}" type="pres">
      <dgm:prSet presAssocID="{34CD68DC-E796-EA46-A351-8A7205F6EA8F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5EE84673-5531-CA42-BFB1-AA2AB2FD92A0}" type="pres">
      <dgm:prSet presAssocID="{34CD68DC-E796-EA46-A351-8A7205F6EA8F}" presName="Name1" presStyleCnt="0"/>
      <dgm:spPr/>
    </dgm:pt>
    <dgm:pt modelId="{FCC2EFDF-6EB1-9342-94CC-106F6C5331E5}" type="pres">
      <dgm:prSet presAssocID="{34CD68DC-E796-EA46-A351-8A7205F6EA8F}" presName="cycle" presStyleCnt="0"/>
      <dgm:spPr/>
    </dgm:pt>
    <dgm:pt modelId="{923E00B6-845A-0C4D-A95C-086B98F9CB6E}" type="pres">
      <dgm:prSet presAssocID="{34CD68DC-E796-EA46-A351-8A7205F6EA8F}" presName="srcNode" presStyleLbl="node1" presStyleIdx="0" presStyleCnt="3"/>
      <dgm:spPr/>
    </dgm:pt>
    <dgm:pt modelId="{6A74F3D9-0F3B-AA42-A8BC-74E8DE279469}" type="pres">
      <dgm:prSet presAssocID="{34CD68DC-E796-EA46-A351-8A7205F6EA8F}" presName="conn" presStyleLbl="parChTrans1D2" presStyleIdx="0" presStyleCnt="1"/>
      <dgm:spPr/>
      <dgm:t>
        <a:bodyPr/>
        <a:lstStyle/>
        <a:p>
          <a:endParaRPr lang="en-US"/>
        </a:p>
      </dgm:t>
    </dgm:pt>
    <dgm:pt modelId="{28F15596-7EA9-D947-B102-360CE6CF4A37}" type="pres">
      <dgm:prSet presAssocID="{34CD68DC-E796-EA46-A351-8A7205F6EA8F}" presName="extraNode" presStyleLbl="node1" presStyleIdx="0" presStyleCnt="3"/>
      <dgm:spPr/>
    </dgm:pt>
    <dgm:pt modelId="{995794BD-21D3-744C-BBF5-7E9890D7EEF1}" type="pres">
      <dgm:prSet presAssocID="{34CD68DC-E796-EA46-A351-8A7205F6EA8F}" presName="dstNode" presStyleLbl="node1" presStyleIdx="0" presStyleCnt="3"/>
      <dgm:spPr/>
    </dgm:pt>
    <dgm:pt modelId="{BB3F04D4-6EE9-E343-8A43-5C2DE7BAF16F}" type="pres">
      <dgm:prSet presAssocID="{C2DC545D-690C-3741-86D4-B6E0AD03A7DB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D2460B-A12F-F54F-8B9A-3CC0BEB92E3F}" type="pres">
      <dgm:prSet presAssocID="{C2DC545D-690C-3741-86D4-B6E0AD03A7DB}" presName="accent_1" presStyleCnt="0"/>
      <dgm:spPr/>
    </dgm:pt>
    <dgm:pt modelId="{9E88BF2A-7D78-6345-934A-9C5CE7471A18}" type="pres">
      <dgm:prSet presAssocID="{C2DC545D-690C-3741-86D4-B6E0AD03A7DB}" presName="accentRepeatNode" presStyleLbl="solidFgAcc1" presStyleIdx="0" presStyleCnt="3"/>
      <dgm:spPr/>
    </dgm:pt>
    <dgm:pt modelId="{ADBE1FF7-DEDA-434B-932B-3BACF300400E}" type="pres">
      <dgm:prSet presAssocID="{8399DB1A-C868-ED4D-8E0D-0C6CA76D75EF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367F57-316F-EC41-A126-3AADEC034A84}" type="pres">
      <dgm:prSet presAssocID="{8399DB1A-C868-ED4D-8E0D-0C6CA76D75EF}" presName="accent_2" presStyleCnt="0"/>
      <dgm:spPr/>
    </dgm:pt>
    <dgm:pt modelId="{AAE58BF7-B108-4749-8656-44E80FE1E2BC}" type="pres">
      <dgm:prSet presAssocID="{8399DB1A-C868-ED4D-8E0D-0C6CA76D75EF}" presName="accentRepeatNode" presStyleLbl="solidFgAcc1" presStyleIdx="1" presStyleCnt="3"/>
      <dgm:spPr/>
    </dgm:pt>
    <dgm:pt modelId="{8876C477-189A-E44D-83FE-2CC72AB61B8C}" type="pres">
      <dgm:prSet presAssocID="{3233A1D6-5521-A64C-BB7C-73BC65AE5FFB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A8D529-9A0F-6C40-A076-8D48D3651F4D}" type="pres">
      <dgm:prSet presAssocID="{3233A1D6-5521-A64C-BB7C-73BC65AE5FFB}" presName="accent_3" presStyleCnt="0"/>
      <dgm:spPr/>
    </dgm:pt>
    <dgm:pt modelId="{3FD80ED3-08F0-2445-A586-0A1583BEF747}" type="pres">
      <dgm:prSet presAssocID="{3233A1D6-5521-A64C-BB7C-73BC65AE5FFB}" presName="accentRepeatNode" presStyleLbl="solidFgAcc1" presStyleIdx="2" presStyleCnt="3"/>
      <dgm:spPr/>
    </dgm:pt>
  </dgm:ptLst>
  <dgm:cxnLst>
    <dgm:cxn modelId="{C5C7FC57-F20B-FA4A-9F78-D692491ABA29}" srcId="{34CD68DC-E796-EA46-A351-8A7205F6EA8F}" destId="{8399DB1A-C868-ED4D-8E0D-0C6CA76D75EF}" srcOrd="1" destOrd="0" parTransId="{025F85AC-8A0F-3341-973C-C4F16E08F6AA}" sibTransId="{E7C63163-3B15-2A47-8811-693F9F1C6250}"/>
    <dgm:cxn modelId="{E80D5A68-A8D3-7A41-8E9D-5911078255D7}" type="presOf" srcId="{C2DC545D-690C-3741-86D4-B6E0AD03A7DB}" destId="{BB3F04D4-6EE9-E343-8A43-5C2DE7BAF16F}" srcOrd="0" destOrd="0" presId="urn:microsoft.com/office/officeart/2008/layout/VerticalCurvedList"/>
    <dgm:cxn modelId="{0E88A95E-E194-A94E-96C4-6608FCC06B09}" type="presOf" srcId="{8399DB1A-C868-ED4D-8E0D-0C6CA76D75EF}" destId="{ADBE1FF7-DEDA-434B-932B-3BACF300400E}" srcOrd="0" destOrd="0" presId="urn:microsoft.com/office/officeart/2008/layout/VerticalCurvedList"/>
    <dgm:cxn modelId="{22397D5F-FA33-D142-83A3-5615F1BFCD96}" type="presOf" srcId="{3233A1D6-5521-A64C-BB7C-73BC65AE5FFB}" destId="{8876C477-189A-E44D-83FE-2CC72AB61B8C}" srcOrd="0" destOrd="0" presId="urn:microsoft.com/office/officeart/2008/layout/VerticalCurvedList"/>
    <dgm:cxn modelId="{CE2A2545-4A35-7E47-B423-FFA3AE61FD8D}" type="presOf" srcId="{34CD68DC-E796-EA46-A351-8A7205F6EA8F}" destId="{A888EBBF-90BF-9442-AFE6-B678EFB383DB}" srcOrd="0" destOrd="0" presId="urn:microsoft.com/office/officeart/2008/layout/VerticalCurvedList"/>
    <dgm:cxn modelId="{1E3FB9A4-F2E9-8344-90ED-D0F4ED86F823}" srcId="{34CD68DC-E796-EA46-A351-8A7205F6EA8F}" destId="{3233A1D6-5521-A64C-BB7C-73BC65AE5FFB}" srcOrd="2" destOrd="0" parTransId="{CBF56013-3A3C-444A-A3ED-D35BD1A447BA}" sibTransId="{ED65B248-8949-A049-A632-86E47776D840}"/>
    <dgm:cxn modelId="{2C2EE9B9-11F4-7B48-9567-C88A65499971}" srcId="{34CD68DC-E796-EA46-A351-8A7205F6EA8F}" destId="{C2DC545D-690C-3741-86D4-B6E0AD03A7DB}" srcOrd="0" destOrd="0" parTransId="{AC78245A-B7F7-B945-9475-31E8A2848B4E}" sibTransId="{3AB1B333-6577-FD44-90CE-5AEFB2ED3176}"/>
    <dgm:cxn modelId="{952319ED-65D5-A547-A598-811F47B90DF5}" type="presOf" srcId="{3AB1B333-6577-FD44-90CE-5AEFB2ED3176}" destId="{6A74F3D9-0F3B-AA42-A8BC-74E8DE279469}" srcOrd="0" destOrd="0" presId="urn:microsoft.com/office/officeart/2008/layout/VerticalCurvedList"/>
    <dgm:cxn modelId="{0C56A969-1202-4241-94D5-FFAE001D73AC}" type="presParOf" srcId="{A888EBBF-90BF-9442-AFE6-B678EFB383DB}" destId="{5EE84673-5531-CA42-BFB1-AA2AB2FD92A0}" srcOrd="0" destOrd="0" presId="urn:microsoft.com/office/officeart/2008/layout/VerticalCurvedList"/>
    <dgm:cxn modelId="{FB00C6C0-89C2-AE4B-8116-88D1C5B12412}" type="presParOf" srcId="{5EE84673-5531-CA42-BFB1-AA2AB2FD92A0}" destId="{FCC2EFDF-6EB1-9342-94CC-106F6C5331E5}" srcOrd="0" destOrd="0" presId="urn:microsoft.com/office/officeart/2008/layout/VerticalCurvedList"/>
    <dgm:cxn modelId="{66BEA8C5-6772-994F-A9DB-7468683ED895}" type="presParOf" srcId="{FCC2EFDF-6EB1-9342-94CC-106F6C5331E5}" destId="{923E00B6-845A-0C4D-A95C-086B98F9CB6E}" srcOrd="0" destOrd="0" presId="urn:microsoft.com/office/officeart/2008/layout/VerticalCurvedList"/>
    <dgm:cxn modelId="{577D1059-EC0D-2E43-8E83-A6794110B9C2}" type="presParOf" srcId="{FCC2EFDF-6EB1-9342-94CC-106F6C5331E5}" destId="{6A74F3D9-0F3B-AA42-A8BC-74E8DE279469}" srcOrd="1" destOrd="0" presId="urn:microsoft.com/office/officeart/2008/layout/VerticalCurvedList"/>
    <dgm:cxn modelId="{EE2DEEE2-7032-5E4C-8FDF-BFD4F26B3C68}" type="presParOf" srcId="{FCC2EFDF-6EB1-9342-94CC-106F6C5331E5}" destId="{28F15596-7EA9-D947-B102-360CE6CF4A37}" srcOrd="2" destOrd="0" presId="urn:microsoft.com/office/officeart/2008/layout/VerticalCurvedList"/>
    <dgm:cxn modelId="{7FCF4185-68B7-0642-9AF7-13CE79E93F95}" type="presParOf" srcId="{FCC2EFDF-6EB1-9342-94CC-106F6C5331E5}" destId="{995794BD-21D3-744C-BBF5-7E9890D7EEF1}" srcOrd="3" destOrd="0" presId="urn:microsoft.com/office/officeart/2008/layout/VerticalCurvedList"/>
    <dgm:cxn modelId="{63D27890-7E17-1F41-81B6-722B16B12171}" type="presParOf" srcId="{5EE84673-5531-CA42-BFB1-AA2AB2FD92A0}" destId="{BB3F04D4-6EE9-E343-8A43-5C2DE7BAF16F}" srcOrd="1" destOrd="0" presId="urn:microsoft.com/office/officeart/2008/layout/VerticalCurvedList"/>
    <dgm:cxn modelId="{734058F5-0174-D249-950B-A8B30069F5BD}" type="presParOf" srcId="{5EE84673-5531-CA42-BFB1-AA2AB2FD92A0}" destId="{45D2460B-A12F-F54F-8B9A-3CC0BEB92E3F}" srcOrd="2" destOrd="0" presId="urn:microsoft.com/office/officeart/2008/layout/VerticalCurvedList"/>
    <dgm:cxn modelId="{0474C391-EFE2-EF45-B60B-6B3B8EAE3837}" type="presParOf" srcId="{45D2460B-A12F-F54F-8B9A-3CC0BEB92E3F}" destId="{9E88BF2A-7D78-6345-934A-9C5CE7471A18}" srcOrd="0" destOrd="0" presId="urn:microsoft.com/office/officeart/2008/layout/VerticalCurvedList"/>
    <dgm:cxn modelId="{807A4339-F583-B84D-B4C4-917E627FEB38}" type="presParOf" srcId="{5EE84673-5531-CA42-BFB1-AA2AB2FD92A0}" destId="{ADBE1FF7-DEDA-434B-932B-3BACF300400E}" srcOrd="3" destOrd="0" presId="urn:microsoft.com/office/officeart/2008/layout/VerticalCurvedList"/>
    <dgm:cxn modelId="{3A139FBC-4FDF-6D4E-8F4F-9FD87D2AE908}" type="presParOf" srcId="{5EE84673-5531-CA42-BFB1-AA2AB2FD92A0}" destId="{F7367F57-316F-EC41-A126-3AADEC034A84}" srcOrd="4" destOrd="0" presId="urn:microsoft.com/office/officeart/2008/layout/VerticalCurvedList"/>
    <dgm:cxn modelId="{E01B5472-FD3F-8040-9048-F811A0F98CDC}" type="presParOf" srcId="{F7367F57-316F-EC41-A126-3AADEC034A84}" destId="{AAE58BF7-B108-4749-8656-44E80FE1E2BC}" srcOrd="0" destOrd="0" presId="urn:microsoft.com/office/officeart/2008/layout/VerticalCurvedList"/>
    <dgm:cxn modelId="{214883AD-7C9A-A84A-8D1B-6121921A2B54}" type="presParOf" srcId="{5EE84673-5531-CA42-BFB1-AA2AB2FD92A0}" destId="{8876C477-189A-E44D-83FE-2CC72AB61B8C}" srcOrd="5" destOrd="0" presId="urn:microsoft.com/office/officeart/2008/layout/VerticalCurvedList"/>
    <dgm:cxn modelId="{B08079D9-2016-4740-A3F4-34E582353348}" type="presParOf" srcId="{5EE84673-5531-CA42-BFB1-AA2AB2FD92A0}" destId="{70A8D529-9A0F-6C40-A076-8D48D3651F4D}" srcOrd="6" destOrd="0" presId="urn:microsoft.com/office/officeart/2008/layout/VerticalCurvedList"/>
    <dgm:cxn modelId="{96A4F566-349E-7D4A-B0AF-FC00A01E5D37}" type="presParOf" srcId="{70A8D529-9A0F-6C40-A076-8D48D3651F4D}" destId="{3FD80ED3-08F0-2445-A586-0A1583BEF74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B816AE1-74F8-6948-872F-B822071B302D}" type="doc">
      <dgm:prSet loTypeId="urn:microsoft.com/office/officeart/2005/8/layout/lProcess3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A5768CF-531B-994D-BE4F-676DFCB3917B}">
      <dgm:prSet phldrT="[Text]"/>
      <dgm:spPr/>
      <dgm:t>
        <a:bodyPr/>
        <a:lstStyle/>
        <a:p>
          <a:r>
            <a:rPr lang="en-US" smtClean="0"/>
            <a:t>Gerarchico</a:t>
          </a:r>
          <a:endParaRPr lang="it-IT" dirty="0"/>
        </a:p>
      </dgm:t>
    </dgm:pt>
    <dgm:pt modelId="{41455112-F397-7547-A758-07BCF7C27CBE}" type="parTrans" cxnId="{C5BF88DD-6911-7442-9B75-A8BD2E670AA9}">
      <dgm:prSet/>
      <dgm:spPr/>
      <dgm:t>
        <a:bodyPr/>
        <a:lstStyle/>
        <a:p>
          <a:endParaRPr lang="en-US"/>
        </a:p>
      </dgm:t>
    </dgm:pt>
    <dgm:pt modelId="{A433130D-C57A-F44F-8FC3-7BCF8A6AA203}" type="sibTrans" cxnId="{C5BF88DD-6911-7442-9B75-A8BD2E670AA9}">
      <dgm:prSet/>
      <dgm:spPr/>
      <dgm:t>
        <a:bodyPr/>
        <a:lstStyle/>
        <a:p>
          <a:endParaRPr lang="en-US"/>
        </a:p>
      </dgm:t>
    </dgm:pt>
    <dgm:pt modelId="{E925361F-1FFA-1B45-A625-DBD6E216E0BA}">
      <dgm:prSet phldrT="[Text]"/>
      <dgm:spPr/>
      <dgm:t>
        <a:bodyPr/>
        <a:lstStyle/>
        <a:p>
          <a:r>
            <a:rPr lang="it-IT" noProof="0" dirty="0" smtClean="0"/>
            <a:t>Un dato è subordinato ad un altro (relazione genitore-figlio)</a:t>
          </a:r>
          <a:endParaRPr lang="it-IT" noProof="0" dirty="0"/>
        </a:p>
      </dgm:t>
    </dgm:pt>
    <dgm:pt modelId="{9F7F3181-2C5F-B846-BC76-A079621982E8}" type="parTrans" cxnId="{D4AB4805-65C9-8842-BD00-E9160D260745}">
      <dgm:prSet/>
      <dgm:spPr/>
      <dgm:t>
        <a:bodyPr/>
        <a:lstStyle/>
        <a:p>
          <a:endParaRPr lang="en-US"/>
        </a:p>
      </dgm:t>
    </dgm:pt>
    <dgm:pt modelId="{DA04252A-05BC-4543-B4B6-16F238969809}" type="sibTrans" cxnId="{D4AB4805-65C9-8842-BD00-E9160D260745}">
      <dgm:prSet/>
      <dgm:spPr/>
      <dgm:t>
        <a:bodyPr/>
        <a:lstStyle/>
        <a:p>
          <a:endParaRPr lang="en-US"/>
        </a:p>
      </dgm:t>
    </dgm:pt>
    <dgm:pt modelId="{72811E6D-936E-2240-86EB-6BB729FF85C6}">
      <dgm:prSet phldrT="[Text]"/>
      <dgm:spPr/>
      <dgm:t>
        <a:bodyPr/>
        <a:lstStyle/>
        <a:p>
          <a:r>
            <a:rPr lang="it-IT" noProof="0" dirty="0" smtClean="0"/>
            <a:t>Struttura ad “albero” discendente</a:t>
          </a:r>
          <a:endParaRPr lang="it-IT" noProof="0" dirty="0"/>
        </a:p>
      </dgm:t>
    </dgm:pt>
    <dgm:pt modelId="{EB1B43FD-9CB3-084D-A59E-6F6F59DBC7D5}" type="parTrans" cxnId="{547A4B32-0F31-DE4B-8D0F-5F8E3C679846}">
      <dgm:prSet/>
      <dgm:spPr/>
      <dgm:t>
        <a:bodyPr/>
        <a:lstStyle/>
        <a:p>
          <a:endParaRPr lang="en-US"/>
        </a:p>
      </dgm:t>
    </dgm:pt>
    <dgm:pt modelId="{AC539ED6-0F4A-B946-81C0-C74549DA2CE4}" type="sibTrans" cxnId="{547A4B32-0F31-DE4B-8D0F-5F8E3C679846}">
      <dgm:prSet/>
      <dgm:spPr/>
      <dgm:t>
        <a:bodyPr/>
        <a:lstStyle/>
        <a:p>
          <a:endParaRPr lang="en-US"/>
        </a:p>
      </dgm:t>
    </dgm:pt>
    <dgm:pt modelId="{C5DFD66D-A3B4-9843-92E6-560FFAC1B542}">
      <dgm:prSet phldrT="[Text]"/>
      <dgm:spPr/>
      <dgm:t>
        <a:bodyPr/>
        <a:lstStyle/>
        <a:p>
          <a:r>
            <a:rPr lang="it-IT" noProof="0" dirty="0" smtClean="0"/>
            <a:t>Relazionale</a:t>
          </a:r>
          <a:endParaRPr lang="it-IT" noProof="0" dirty="0"/>
        </a:p>
      </dgm:t>
    </dgm:pt>
    <dgm:pt modelId="{F7DC47D9-8274-8B4C-A76F-17B48C908034}" type="parTrans" cxnId="{804AAAE3-F3C2-FD47-B066-265FAD5182B2}">
      <dgm:prSet/>
      <dgm:spPr/>
      <dgm:t>
        <a:bodyPr/>
        <a:lstStyle/>
        <a:p>
          <a:endParaRPr lang="en-US"/>
        </a:p>
      </dgm:t>
    </dgm:pt>
    <dgm:pt modelId="{54FE4B0A-EDE6-8847-A8FE-97E09DDE819D}" type="sibTrans" cxnId="{804AAAE3-F3C2-FD47-B066-265FAD5182B2}">
      <dgm:prSet/>
      <dgm:spPr/>
      <dgm:t>
        <a:bodyPr/>
        <a:lstStyle/>
        <a:p>
          <a:endParaRPr lang="en-US"/>
        </a:p>
      </dgm:t>
    </dgm:pt>
    <dgm:pt modelId="{1F57F7E5-7CF9-C048-9B74-3295FC02E43C}">
      <dgm:prSet phldrT="[Text]"/>
      <dgm:spPr/>
      <dgm:t>
        <a:bodyPr/>
        <a:lstStyle/>
        <a:p>
          <a:r>
            <a:rPr lang="it-IT" noProof="0" dirty="0" smtClean="0"/>
            <a:t>Relazioni descrivibili da tabelle</a:t>
          </a:r>
          <a:endParaRPr lang="it-IT" noProof="0" dirty="0"/>
        </a:p>
      </dgm:t>
    </dgm:pt>
    <dgm:pt modelId="{3390EFC9-928B-AA42-89D5-361BD8A0E104}" type="parTrans" cxnId="{0ACD76AB-E86B-8644-B114-3269809B1001}">
      <dgm:prSet/>
      <dgm:spPr/>
      <dgm:t>
        <a:bodyPr/>
        <a:lstStyle/>
        <a:p>
          <a:endParaRPr lang="en-US"/>
        </a:p>
      </dgm:t>
    </dgm:pt>
    <dgm:pt modelId="{2EE9DD82-4886-9C47-B101-2B7A6C976DA8}" type="sibTrans" cxnId="{0ACD76AB-E86B-8644-B114-3269809B1001}">
      <dgm:prSet/>
      <dgm:spPr/>
      <dgm:t>
        <a:bodyPr/>
        <a:lstStyle/>
        <a:p>
          <a:endParaRPr lang="en-US"/>
        </a:p>
      </dgm:t>
    </dgm:pt>
    <dgm:pt modelId="{1CDF24C3-D88D-4F4B-B824-87EC4A9C38F2}">
      <dgm:prSet phldrT="[Text]"/>
      <dgm:spPr/>
      <dgm:t>
        <a:bodyPr/>
        <a:lstStyle/>
        <a:p>
          <a:r>
            <a:rPr lang="it-IT" noProof="0" dirty="0" smtClean="0"/>
            <a:t>Parole chiavi: relazioni, dominio, attributi</a:t>
          </a:r>
          <a:endParaRPr lang="it-IT" noProof="0" dirty="0"/>
        </a:p>
      </dgm:t>
    </dgm:pt>
    <dgm:pt modelId="{04CF2A67-C38E-2C4A-A35B-92AF440B05E3}" type="parTrans" cxnId="{52BB45C3-5D83-A140-9E4A-475B82D41A2E}">
      <dgm:prSet/>
      <dgm:spPr/>
      <dgm:t>
        <a:bodyPr/>
        <a:lstStyle/>
        <a:p>
          <a:endParaRPr lang="en-US"/>
        </a:p>
      </dgm:t>
    </dgm:pt>
    <dgm:pt modelId="{0D2F2C30-C9C2-AD47-946D-9F36C94F848C}" type="sibTrans" cxnId="{52BB45C3-5D83-A140-9E4A-475B82D41A2E}">
      <dgm:prSet/>
      <dgm:spPr/>
      <dgm:t>
        <a:bodyPr/>
        <a:lstStyle/>
        <a:p>
          <a:endParaRPr lang="en-US"/>
        </a:p>
      </dgm:t>
    </dgm:pt>
    <dgm:pt modelId="{D9F30BD7-F7D2-7D4B-A57F-B219C53A2B86}">
      <dgm:prSet phldrT="[Text]"/>
      <dgm:spPr/>
      <dgm:t>
        <a:bodyPr/>
        <a:lstStyle/>
        <a:p>
          <a:r>
            <a:rPr lang="it-IT" noProof="0" dirty="0" smtClean="0"/>
            <a:t>Di rete</a:t>
          </a:r>
          <a:endParaRPr lang="it-IT" noProof="0" dirty="0"/>
        </a:p>
      </dgm:t>
    </dgm:pt>
    <dgm:pt modelId="{0F3946AB-5173-D445-80A7-5251CAF055BD}" type="parTrans" cxnId="{AE3E0428-30B4-CF41-BF5A-08821CAF14AA}">
      <dgm:prSet/>
      <dgm:spPr/>
      <dgm:t>
        <a:bodyPr/>
        <a:lstStyle/>
        <a:p>
          <a:endParaRPr lang="en-US"/>
        </a:p>
      </dgm:t>
    </dgm:pt>
    <dgm:pt modelId="{01F1DE12-685B-C244-A64F-B7B4BE4F5D79}" type="sibTrans" cxnId="{AE3E0428-30B4-CF41-BF5A-08821CAF14AA}">
      <dgm:prSet/>
      <dgm:spPr/>
      <dgm:t>
        <a:bodyPr/>
        <a:lstStyle/>
        <a:p>
          <a:endParaRPr lang="en-US"/>
        </a:p>
      </dgm:t>
    </dgm:pt>
    <dgm:pt modelId="{A84CED1A-4526-184A-8C2E-31D97ECB3987}">
      <dgm:prSet phldrT="[Text]"/>
      <dgm:spPr/>
      <dgm:t>
        <a:bodyPr/>
        <a:lstStyle/>
        <a:p>
          <a:r>
            <a:rPr lang="it-IT" noProof="0" dirty="0" smtClean="0"/>
            <a:t>Relazioni molti a molti</a:t>
          </a:r>
          <a:endParaRPr lang="it-IT" noProof="0" dirty="0"/>
        </a:p>
      </dgm:t>
    </dgm:pt>
    <dgm:pt modelId="{90DDDD7E-198B-9748-8141-F773FE2C8601}" type="parTrans" cxnId="{5166B2A9-BA34-3745-943C-2FF668F4D050}">
      <dgm:prSet/>
      <dgm:spPr/>
      <dgm:t>
        <a:bodyPr/>
        <a:lstStyle/>
        <a:p>
          <a:endParaRPr lang="en-US"/>
        </a:p>
      </dgm:t>
    </dgm:pt>
    <dgm:pt modelId="{E9BE3BEF-0815-4D4B-AEAF-B2CDC43E8267}" type="sibTrans" cxnId="{5166B2A9-BA34-3745-943C-2FF668F4D050}">
      <dgm:prSet/>
      <dgm:spPr/>
      <dgm:t>
        <a:bodyPr/>
        <a:lstStyle/>
        <a:p>
          <a:endParaRPr lang="en-US"/>
        </a:p>
      </dgm:t>
    </dgm:pt>
    <dgm:pt modelId="{557E330C-C49D-3646-BEC4-939FF2B95896}">
      <dgm:prSet phldrT="[Text]"/>
      <dgm:spPr/>
      <dgm:t>
        <a:bodyPr/>
        <a:lstStyle/>
        <a:p>
          <a:r>
            <a:rPr lang="it-IT" noProof="0" dirty="0" smtClean="0"/>
            <a:t>Detto anche “grafico” – complicato</a:t>
          </a:r>
          <a:endParaRPr lang="it-IT" noProof="0" dirty="0"/>
        </a:p>
      </dgm:t>
    </dgm:pt>
    <dgm:pt modelId="{74BFE74C-FE42-1F49-ABFF-E84C78EC7657}" type="parTrans" cxnId="{41639DC9-2A70-4B4C-8512-AD3FD65B770F}">
      <dgm:prSet/>
      <dgm:spPr/>
      <dgm:t>
        <a:bodyPr/>
        <a:lstStyle/>
        <a:p>
          <a:endParaRPr lang="en-US"/>
        </a:p>
      </dgm:t>
    </dgm:pt>
    <dgm:pt modelId="{206F07D3-9544-C642-AFD4-244B75381DA9}" type="sibTrans" cxnId="{41639DC9-2A70-4B4C-8512-AD3FD65B770F}">
      <dgm:prSet/>
      <dgm:spPr/>
      <dgm:t>
        <a:bodyPr/>
        <a:lstStyle/>
        <a:p>
          <a:endParaRPr lang="en-US"/>
        </a:p>
      </dgm:t>
    </dgm:pt>
    <dgm:pt modelId="{72E60963-A8E0-C84C-9D4B-2B57B9CA90DF}">
      <dgm:prSet/>
      <dgm:spPr/>
      <dgm:t>
        <a:bodyPr/>
        <a:lstStyle/>
        <a:p>
          <a:r>
            <a:rPr lang="it-IT" noProof="0" dirty="0" smtClean="0"/>
            <a:t>Ad oggetti</a:t>
          </a:r>
          <a:endParaRPr lang="it-IT" noProof="0" dirty="0"/>
        </a:p>
      </dgm:t>
    </dgm:pt>
    <dgm:pt modelId="{9B9E462A-9035-D54B-9E89-45A97B59B3DD}" type="parTrans" cxnId="{EF384C98-5176-6F40-906D-717D7AD766EA}">
      <dgm:prSet/>
      <dgm:spPr/>
      <dgm:t>
        <a:bodyPr/>
        <a:lstStyle/>
        <a:p>
          <a:endParaRPr lang="en-US"/>
        </a:p>
      </dgm:t>
    </dgm:pt>
    <dgm:pt modelId="{33A04961-B79A-C044-A360-D63812769546}" type="sibTrans" cxnId="{EF384C98-5176-6F40-906D-717D7AD766EA}">
      <dgm:prSet/>
      <dgm:spPr/>
      <dgm:t>
        <a:bodyPr/>
        <a:lstStyle/>
        <a:p>
          <a:endParaRPr lang="en-US"/>
        </a:p>
      </dgm:t>
    </dgm:pt>
    <dgm:pt modelId="{E0F9A08A-A155-A047-9144-E8533477B1EB}">
      <dgm:prSet/>
      <dgm:spPr/>
      <dgm:t>
        <a:bodyPr/>
        <a:lstStyle/>
        <a:p>
          <a:r>
            <a:rPr lang="it-IT" noProof="0" dirty="0" smtClean="0"/>
            <a:t>Combinazione “dato” + “metodo” per il suo utilizzo</a:t>
          </a:r>
          <a:endParaRPr lang="it-IT" noProof="0" dirty="0"/>
        </a:p>
      </dgm:t>
    </dgm:pt>
    <dgm:pt modelId="{E8E8385F-13DC-C04E-A195-52C4ED11E0D7}" type="parTrans" cxnId="{4A56FCA7-5BCA-EE45-A86C-C8E6BF96D90D}">
      <dgm:prSet/>
      <dgm:spPr/>
      <dgm:t>
        <a:bodyPr/>
        <a:lstStyle/>
        <a:p>
          <a:endParaRPr lang="en-US"/>
        </a:p>
      </dgm:t>
    </dgm:pt>
    <dgm:pt modelId="{9278635A-2AC3-1D40-A96E-365176D4AE40}" type="sibTrans" cxnId="{4A56FCA7-5BCA-EE45-A86C-C8E6BF96D90D}">
      <dgm:prSet/>
      <dgm:spPr/>
      <dgm:t>
        <a:bodyPr/>
        <a:lstStyle/>
        <a:p>
          <a:endParaRPr lang="en-US"/>
        </a:p>
      </dgm:t>
    </dgm:pt>
    <dgm:pt modelId="{E05E751D-815A-F645-B267-290ABF717CD7}">
      <dgm:prSet/>
      <dgm:spPr/>
      <dgm:t>
        <a:bodyPr/>
        <a:lstStyle/>
        <a:p>
          <a:r>
            <a:rPr lang="it-IT" noProof="0" dirty="0" smtClean="0"/>
            <a:t>I vari “pezzi” sono indipendenti</a:t>
          </a:r>
          <a:r>
            <a:rPr lang="it-IT" dirty="0" smtClean="0"/>
            <a:t> e combinabili</a:t>
          </a:r>
          <a:endParaRPr lang="en-US" dirty="0"/>
        </a:p>
      </dgm:t>
    </dgm:pt>
    <dgm:pt modelId="{36104446-28BB-F549-A23E-478ACB8428CD}" type="parTrans" cxnId="{B95D31C5-263C-194F-B49A-3465455E4008}">
      <dgm:prSet/>
      <dgm:spPr/>
      <dgm:t>
        <a:bodyPr/>
        <a:lstStyle/>
        <a:p>
          <a:endParaRPr lang="en-US"/>
        </a:p>
      </dgm:t>
    </dgm:pt>
    <dgm:pt modelId="{4A402607-1A5C-244B-A372-EC2FE2293E28}" type="sibTrans" cxnId="{B95D31C5-263C-194F-B49A-3465455E4008}">
      <dgm:prSet/>
      <dgm:spPr/>
      <dgm:t>
        <a:bodyPr/>
        <a:lstStyle/>
        <a:p>
          <a:endParaRPr lang="en-US"/>
        </a:p>
      </dgm:t>
    </dgm:pt>
    <dgm:pt modelId="{885D2151-D8B9-EE47-B4D6-BDD85B30E247}" type="pres">
      <dgm:prSet presAssocID="{9B816AE1-74F8-6948-872F-B822071B302D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EB41B12-2BFD-AF4D-A01A-EB8456408DD3}" type="pres">
      <dgm:prSet presAssocID="{3A5768CF-531B-994D-BE4F-676DFCB3917B}" presName="horFlow" presStyleCnt="0"/>
      <dgm:spPr/>
    </dgm:pt>
    <dgm:pt modelId="{FD8F43A2-C031-C540-A892-6C6EC0F6C096}" type="pres">
      <dgm:prSet presAssocID="{3A5768CF-531B-994D-BE4F-676DFCB3917B}" presName="bigChev" presStyleLbl="node1" presStyleIdx="0" presStyleCnt="4" custScaleX="95780"/>
      <dgm:spPr/>
      <dgm:t>
        <a:bodyPr/>
        <a:lstStyle/>
        <a:p>
          <a:endParaRPr lang="en-US"/>
        </a:p>
      </dgm:t>
    </dgm:pt>
    <dgm:pt modelId="{9F81B265-B5B9-5F4D-A118-277B9574A2D2}" type="pres">
      <dgm:prSet presAssocID="{9F7F3181-2C5F-B846-BC76-A079621982E8}" presName="parTrans" presStyleCnt="0"/>
      <dgm:spPr/>
    </dgm:pt>
    <dgm:pt modelId="{A2854F2B-A618-BE42-B852-C4F237C9FB38}" type="pres">
      <dgm:prSet presAssocID="{E925361F-1FFA-1B45-A625-DBD6E216E0BA}" presName="node" presStyleLbl="alignAccFollowNode1" presStyleIdx="0" presStyleCnt="8" custScaleX="15536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33B946-BD30-9B43-8533-45B58AA15CC0}" type="pres">
      <dgm:prSet presAssocID="{DA04252A-05BC-4543-B4B6-16F238969809}" presName="sibTrans" presStyleCnt="0"/>
      <dgm:spPr/>
    </dgm:pt>
    <dgm:pt modelId="{FCF2C536-948B-724C-B503-B25E16D582CA}" type="pres">
      <dgm:prSet presAssocID="{72811E6D-936E-2240-86EB-6BB729FF85C6}" presName="node" presStyleLbl="alignAccFollowNode1" presStyleIdx="1" presStyleCnt="8" custScaleX="14894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4B4CE5-8109-294E-8CDE-87B5E9520E07}" type="pres">
      <dgm:prSet presAssocID="{3A5768CF-531B-994D-BE4F-676DFCB3917B}" presName="vSp" presStyleCnt="0"/>
      <dgm:spPr/>
    </dgm:pt>
    <dgm:pt modelId="{7AD673C0-3F8B-2643-BC17-F7A5356B27BD}" type="pres">
      <dgm:prSet presAssocID="{C5DFD66D-A3B4-9843-92E6-560FFAC1B542}" presName="horFlow" presStyleCnt="0"/>
      <dgm:spPr/>
    </dgm:pt>
    <dgm:pt modelId="{65268047-245F-E449-BC9C-7B2EC390EE49}" type="pres">
      <dgm:prSet presAssocID="{C5DFD66D-A3B4-9843-92E6-560FFAC1B542}" presName="bigChev" presStyleLbl="node1" presStyleIdx="1" presStyleCnt="4" custScaleX="95780"/>
      <dgm:spPr/>
      <dgm:t>
        <a:bodyPr/>
        <a:lstStyle/>
        <a:p>
          <a:endParaRPr lang="en-US"/>
        </a:p>
      </dgm:t>
    </dgm:pt>
    <dgm:pt modelId="{20B1660A-A66C-FA47-8C09-98B388171F86}" type="pres">
      <dgm:prSet presAssocID="{3390EFC9-928B-AA42-89D5-361BD8A0E104}" presName="parTrans" presStyleCnt="0"/>
      <dgm:spPr/>
    </dgm:pt>
    <dgm:pt modelId="{D07B718A-5A29-8A4E-B041-5A8F5967EF2E}" type="pres">
      <dgm:prSet presAssocID="{1F57F7E5-7CF9-C048-9B74-3295FC02E43C}" presName="node" presStyleLbl="alignAccFollowNode1" presStyleIdx="2" presStyleCnt="8" custScaleX="1551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E5F822-B49A-5847-9C70-CBF70470B445}" type="pres">
      <dgm:prSet presAssocID="{2EE9DD82-4886-9C47-B101-2B7A6C976DA8}" presName="sibTrans" presStyleCnt="0"/>
      <dgm:spPr/>
    </dgm:pt>
    <dgm:pt modelId="{870DC03C-66C7-3846-9B83-29BE6446788C}" type="pres">
      <dgm:prSet presAssocID="{1CDF24C3-D88D-4F4B-B824-87EC4A9C38F2}" presName="node" presStyleLbl="alignAccFollowNode1" presStyleIdx="3" presStyleCnt="8" custScaleX="1488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AF2F27-AD4D-6341-BD3A-8B5EC2246251}" type="pres">
      <dgm:prSet presAssocID="{C5DFD66D-A3B4-9843-92E6-560FFAC1B542}" presName="vSp" presStyleCnt="0"/>
      <dgm:spPr/>
    </dgm:pt>
    <dgm:pt modelId="{0A55599F-44A1-B84F-8328-53DABCE47BEE}" type="pres">
      <dgm:prSet presAssocID="{D9F30BD7-F7D2-7D4B-A57F-B219C53A2B86}" presName="horFlow" presStyleCnt="0"/>
      <dgm:spPr/>
    </dgm:pt>
    <dgm:pt modelId="{8AA3E674-F91F-A04C-AECA-441FC88F8DBC}" type="pres">
      <dgm:prSet presAssocID="{D9F30BD7-F7D2-7D4B-A57F-B219C53A2B86}" presName="bigChev" presStyleLbl="node1" presStyleIdx="2" presStyleCnt="4" custScaleX="95780"/>
      <dgm:spPr/>
      <dgm:t>
        <a:bodyPr/>
        <a:lstStyle/>
        <a:p>
          <a:endParaRPr lang="en-US"/>
        </a:p>
      </dgm:t>
    </dgm:pt>
    <dgm:pt modelId="{A1C2D393-C47B-F846-8921-A681BBF2AE8B}" type="pres">
      <dgm:prSet presAssocID="{90DDDD7E-198B-9748-8141-F773FE2C8601}" presName="parTrans" presStyleCnt="0"/>
      <dgm:spPr/>
    </dgm:pt>
    <dgm:pt modelId="{17CACF96-11BC-AA40-8BCF-E6E14F45685F}" type="pres">
      <dgm:prSet presAssocID="{A84CED1A-4526-184A-8C2E-31D97ECB3987}" presName="node" presStyleLbl="alignAccFollowNode1" presStyleIdx="4" presStyleCnt="8" custScaleX="1486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167E9C-097C-DF4C-BF99-C20AD633BBC4}" type="pres">
      <dgm:prSet presAssocID="{E9BE3BEF-0815-4D4B-AEAF-B2CDC43E8267}" presName="sibTrans" presStyleCnt="0"/>
      <dgm:spPr/>
    </dgm:pt>
    <dgm:pt modelId="{8BE910A8-E2D5-554E-A68B-F75611AF104F}" type="pres">
      <dgm:prSet presAssocID="{557E330C-C49D-3646-BEC4-939FF2B95896}" presName="node" presStyleLbl="alignAccFollowNode1" presStyleIdx="5" presStyleCnt="8" custScaleX="1565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83AE0F-CB16-2F42-8898-4B66BF366DA5}" type="pres">
      <dgm:prSet presAssocID="{D9F30BD7-F7D2-7D4B-A57F-B219C53A2B86}" presName="vSp" presStyleCnt="0"/>
      <dgm:spPr/>
    </dgm:pt>
    <dgm:pt modelId="{4139ABFE-5699-0E4D-AACE-CC30238E746C}" type="pres">
      <dgm:prSet presAssocID="{72E60963-A8E0-C84C-9D4B-2B57B9CA90DF}" presName="horFlow" presStyleCnt="0"/>
      <dgm:spPr/>
    </dgm:pt>
    <dgm:pt modelId="{2C96FFAD-136B-2542-90C0-1E262253B37A}" type="pres">
      <dgm:prSet presAssocID="{72E60963-A8E0-C84C-9D4B-2B57B9CA90DF}" presName="bigChev" presStyleLbl="node1" presStyleIdx="3" presStyleCnt="4" custScaleX="95780"/>
      <dgm:spPr/>
      <dgm:t>
        <a:bodyPr/>
        <a:lstStyle/>
        <a:p>
          <a:endParaRPr lang="en-US"/>
        </a:p>
      </dgm:t>
    </dgm:pt>
    <dgm:pt modelId="{A22D6107-84A3-2343-A341-6FF4008B1599}" type="pres">
      <dgm:prSet presAssocID="{E8E8385F-13DC-C04E-A195-52C4ED11E0D7}" presName="parTrans" presStyleCnt="0"/>
      <dgm:spPr/>
    </dgm:pt>
    <dgm:pt modelId="{A7695092-5878-DB4A-BD1D-CF09D92A0F83}" type="pres">
      <dgm:prSet presAssocID="{E0F9A08A-A155-A047-9144-E8533477B1EB}" presName="node" presStyleLbl="alignAccFollowNode1" presStyleIdx="6" presStyleCnt="8" custScaleX="14858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3C0D40-5FA3-6347-94A5-C7AE1D4C511F}" type="pres">
      <dgm:prSet presAssocID="{9278635A-2AC3-1D40-A96E-365176D4AE40}" presName="sibTrans" presStyleCnt="0"/>
      <dgm:spPr/>
    </dgm:pt>
    <dgm:pt modelId="{9D8B3D63-7F6E-744C-9477-3BA989A5C901}" type="pres">
      <dgm:prSet presAssocID="{E05E751D-815A-F645-B267-290ABF717CD7}" presName="node" presStyleLbl="alignAccFollowNode1" presStyleIdx="7" presStyleCnt="8" custScaleX="1558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45B4195-E0A8-084A-A3C2-97E5FFBF0FBB}" type="presOf" srcId="{72811E6D-936E-2240-86EB-6BB729FF85C6}" destId="{FCF2C536-948B-724C-B503-B25E16D582CA}" srcOrd="0" destOrd="0" presId="urn:microsoft.com/office/officeart/2005/8/layout/lProcess3"/>
    <dgm:cxn modelId="{7A246576-664E-2544-950C-ADDD85AB510F}" type="presOf" srcId="{E05E751D-815A-F645-B267-290ABF717CD7}" destId="{9D8B3D63-7F6E-744C-9477-3BA989A5C901}" srcOrd="0" destOrd="0" presId="urn:microsoft.com/office/officeart/2005/8/layout/lProcess3"/>
    <dgm:cxn modelId="{4A56FCA7-5BCA-EE45-A86C-C8E6BF96D90D}" srcId="{72E60963-A8E0-C84C-9D4B-2B57B9CA90DF}" destId="{E0F9A08A-A155-A047-9144-E8533477B1EB}" srcOrd="0" destOrd="0" parTransId="{E8E8385F-13DC-C04E-A195-52C4ED11E0D7}" sibTransId="{9278635A-2AC3-1D40-A96E-365176D4AE40}"/>
    <dgm:cxn modelId="{D4AB4805-65C9-8842-BD00-E9160D260745}" srcId="{3A5768CF-531B-994D-BE4F-676DFCB3917B}" destId="{E925361F-1FFA-1B45-A625-DBD6E216E0BA}" srcOrd="0" destOrd="0" parTransId="{9F7F3181-2C5F-B846-BC76-A079621982E8}" sibTransId="{DA04252A-05BC-4543-B4B6-16F238969809}"/>
    <dgm:cxn modelId="{8ED84F0E-E976-1241-8DFC-3A8283DDBCE1}" type="presOf" srcId="{A84CED1A-4526-184A-8C2E-31D97ECB3987}" destId="{17CACF96-11BC-AA40-8BCF-E6E14F45685F}" srcOrd="0" destOrd="0" presId="urn:microsoft.com/office/officeart/2005/8/layout/lProcess3"/>
    <dgm:cxn modelId="{41639DC9-2A70-4B4C-8512-AD3FD65B770F}" srcId="{D9F30BD7-F7D2-7D4B-A57F-B219C53A2B86}" destId="{557E330C-C49D-3646-BEC4-939FF2B95896}" srcOrd="1" destOrd="0" parTransId="{74BFE74C-FE42-1F49-ABFF-E84C78EC7657}" sibTransId="{206F07D3-9544-C642-AFD4-244B75381DA9}"/>
    <dgm:cxn modelId="{9F59DE50-CFE5-5240-9C5B-880A0722E78D}" type="presOf" srcId="{3A5768CF-531B-994D-BE4F-676DFCB3917B}" destId="{FD8F43A2-C031-C540-A892-6C6EC0F6C096}" srcOrd="0" destOrd="0" presId="urn:microsoft.com/office/officeart/2005/8/layout/lProcess3"/>
    <dgm:cxn modelId="{721DC56F-7346-F04A-A36D-BB6DB8C9283C}" type="presOf" srcId="{1CDF24C3-D88D-4F4B-B824-87EC4A9C38F2}" destId="{870DC03C-66C7-3846-9B83-29BE6446788C}" srcOrd="0" destOrd="0" presId="urn:microsoft.com/office/officeart/2005/8/layout/lProcess3"/>
    <dgm:cxn modelId="{52BB45C3-5D83-A140-9E4A-475B82D41A2E}" srcId="{C5DFD66D-A3B4-9843-92E6-560FFAC1B542}" destId="{1CDF24C3-D88D-4F4B-B824-87EC4A9C38F2}" srcOrd="1" destOrd="0" parTransId="{04CF2A67-C38E-2C4A-A35B-92AF440B05E3}" sibTransId="{0D2F2C30-C9C2-AD47-946D-9F36C94F848C}"/>
    <dgm:cxn modelId="{222B5F15-27EB-594E-8B3B-4367B513CF00}" type="presOf" srcId="{9B816AE1-74F8-6948-872F-B822071B302D}" destId="{885D2151-D8B9-EE47-B4D6-BDD85B30E247}" srcOrd="0" destOrd="0" presId="urn:microsoft.com/office/officeart/2005/8/layout/lProcess3"/>
    <dgm:cxn modelId="{7389944F-19D5-C54C-B70B-C62841234264}" type="presOf" srcId="{E925361F-1FFA-1B45-A625-DBD6E216E0BA}" destId="{A2854F2B-A618-BE42-B852-C4F237C9FB38}" srcOrd="0" destOrd="0" presId="urn:microsoft.com/office/officeart/2005/8/layout/lProcess3"/>
    <dgm:cxn modelId="{C5BF88DD-6911-7442-9B75-A8BD2E670AA9}" srcId="{9B816AE1-74F8-6948-872F-B822071B302D}" destId="{3A5768CF-531B-994D-BE4F-676DFCB3917B}" srcOrd="0" destOrd="0" parTransId="{41455112-F397-7547-A758-07BCF7C27CBE}" sibTransId="{A433130D-C57A-F44F-8FC3-7BCF8A6AA203}"/>
    <dgm:cxn modelId="{E8211E1E-9B0A-E94F-B3F5-6137F72470FC}" type="presOf" srcId="{557E330C-C49D-3646-BEC4-939FF2B95896}" destId="{8BE910A8-E2D5-554E-A68B-F75611AF104F}" srcOrd="0" destOrd="0" presId="urn:microsoft.com/office/officeart/2005/8/layout/lProcess3"/>
    <dgm:cxn modelId="{B95D31C5-263C-194F-B49A-3465455E4008}" srcId="{72E60963-A8E0-C84C-9D4B-2B57B9CA90DF}" destId="{E05E751D-815A-F645-B267-290ABF717CD7}" srcOrd="1" destOrd="0" parTransId="{36104446-28BB-F549-A23E-478ACB8428CD}" sibTransId="{4A402607-1A5C-244B-A372-EC2FE2293E28}"/>
    <dgm:cxn modelId="{DF5A394A-D002-B84C-913C-F0B15E6C8EFE}" type="presOf" srcId="{72E60963-A8E0-C84C-9D4B-2B57B9CA90DF}" destId="{2C96FFAD-136B-2542-90C0-1E262253B37A}" srcOrd="0" destOrd="0" presId="urn:microsoft.com/office/officeart/2005/8/layout/lProcess3"/>
    <dgm:cxn modelId="{5166B2A9-BA34-3745-943C-2FF668F4D050}" srcId="{D9F30BD7-F7D2-7D4B-A57F-B219C53A2B86}" destId="{A84CED1A-4526-184A-8C2E-31D97ECB3987}" srcOrd="0" destOrd="0" parTransId="{90DDDD7E-198B-9748-8141-F773FE2C8601}" sibTransId="{E9BE3BEF-0815-4D4B-AEAF-B2CDC43E8267}"/>
    <dgm:cxn modelId="{942D5681-1EF4-6D44-B84E-50EF62D9BEEF}" type="presOf" srcId="{C5DFD66D-A3B4-9843-92E6-560FFAC1B542}" destId="{65268047-245F-E449-BC9C-7B2EC390EE49}" srcOrd="0" destOrd="0" presId="urn:microsoft.com/office/officeart/2005/8/layout/lProcess3"/>
    <dgm:cxn modelId="{0ACD76AB-E86B-8644-B114-3269809B1001}" srcId="{C5DFD66D-A3B4-9843-92E6-560FFAC1B542}" destId="{1F57F7E5-7CF9-C048-9B74-3295FC02E43C}" srcOrd="0" destOrd="0" parTransId="{3390EFC9-928B-AA42-89D5-361BD8A0E104}" sibTransId="{2EE9DD82-4886-9C47-B101-2B7A6C976DA8}"/>
    <dgm:cxn modelId="{AE3E0428-30B4-CF41-BF5A-08821CAF14AA}" srcId="{9B816AE1-74F8-6948-872F-B822071B302D}" destId="{D9F30BD7-F7D2-7D4B-A57F-B219C53A2B86}" srcOrd="2" destOrd="0" parTransId="{0F3946AB-5173-D445-80A7-5251CAF055BD}" sibTransId="{01F1DE12-685B-C244-A64F-B7B4BE4F5D79}"/>
    <dgm:cxn modelId="{EF384C98-5176-6F40-906D-717D7AD766EA}" srcId="{9B816AE1-74F8-6948-872F-B822071B302D}" destId="{72E60963-A8E0-C84C-9D4B-2B57B9CA90DF}" srcOrd="3" destOrd="0" parTransId="{9B9E462A-9035-D54B-9E89-45A97B59B3DD}" sibTransId="{33A04961-B79A-C044-A360-D63812769546}"/>
    <dgm:cxn modelId="{804AAAE3-F3C2-FD47-B066-265FAD5182B2}" srcId="{9B816AE1-74F8-6948-872F-B822071B302D}" destId="{C5DFD66D-A3B4-9843-92E6-560FFAC1B542}" srcOrd="1" destOrd="0" parTransId="{F7DC47D9-8274-8B4C-A76F-17B48C908034}" sibTransId="{54FE4B0A-EDE6-8847-A8FE-97E09DDE819D}"/>
    <dgm:cxn modelId="{D2D09ECA-EF82-5048-94A8-BD129222A12C}" type="presOf" srcId="{1F57F7E5-7CF9-C048-9B74-3295FC02E43C}" destId="{D07B718A-5A29-8A4E-B041-5A8F5967EF2E}" srcOrd="0" destOrd="0" presId="urn:microsoft.com/office/officeart/2005/8/layout/lProcess3"/>
    <dgm:cxn modelId="{547A4B32-0F31-DE4B-8D0F-5F8E3C679846}" srcId="{3A5768CF-531B-994D-BE4F-676DFCB3917B}" destId="{72811E6D-936E-2240-86EB-6BB729FF85C6}" srcOrd="1" destOrd="0" parTransId="{EB1B43FD-9CB3-084D-A59E-6F6F59DBC7D5}" sibTransId="{AC539ED6-0F4A-B946-81C0-C74549DA2CE4}"/>
    <dgm:cxn modelId="{E81C895B-0CED-CD4E-82F9-E753AF76AA09}" type="presOf" srcId="{D9F30BD7-F7D2-7D4B-A57F-B219C53A2B86}" destId="{8AA3E674-F91F-A04C-AECA-441FC88F8DBC}" srcOrd="0" destOrd="0" presId="urn:microsoft.com/office/officeart/2005/8/layout/lProcess3"/>
    <dgm:cxn modelId="{96BB2FDA-E4DA-4C40-93A5-2F1C669E6043}" type="presOf" srcId="{E0F9A08A-A155-A047-9144-E8533477B1EB}" destId="{A7695092-5878-DB4A-BD1D-CF09D92A0F83}" srcOrd="0" destOrd="0" presId="urn:microsoft.com/office/officeart/2005/8/layout/lProcess3"/>
    <dgm:cxn modelId="{2E3F8E7C-9FA2-5A4B-B2BE-2D131968745C}" type="presParOf" srcId="{885D2151-D8B9-EE47-B4D6-BDD85B30E247}" destId="{AEB41B12-2BFD-AF4D-A01A-EB8456408DD3}" srcOrd="0" destOrd="0" presId="urn:microsoft.com/office/officeart/2005/8/layout/lProcess3"/>
    <dgm:cxn modelId="{1678D8BE-0276-0745-953D-DC6BF2CBECD1}" type="presParOf" srcId="{AEB41B12-2BFD-AF4D-A01A-EB8456408DD3}" destId="{FD8F43A2-C031-C540-A892-6C6EC0F6C096}" srcOrd="0" destOrd="0" presId="urn:microsoft.com/office/officeart/2005/8/layout/lProcess3"/>
    <dgm:cxn modelId="{273793E8-18B0-3E43-925C-0536C8C79F7B}" type="presParOf" srcId="{AEB41B12-2BFD-AF4D-A01A-EB8456408DD3}" destId="{9F81B265-B5B9-5F4D-A118-277B9574A2D2}" srcOrd="1" destOrd="0" presId="urn:microsoft.com/office/officeart/2005/8/layout/lProcess3"/>
    <dgm:cxn modelId="{FFC92552-6C83-CD47-9530-4D4A255E2584}" type="presParOf" srcId="{AEB41B12-2BFD-AF4D-A01A-EB8456408DD3}" destId="{A2854F2B-A618-BE42-B852-C4F237C9FB38}" srcOrd="2" destOrd="0" presId="urn:microsoft.com/office/officeart/2005/8/layout/lProcess3"/>
    <dgm:cxn modelId="{F7024264-6FF7-914A-80DD-1DB494E69B96}" type="presParOf" srcId="{AEB41B12-2BFD-AF4D-A01A-EB8456408DD3}" destId="{3933B946-BD30-9B43-8533-45B58AA15CC0}" srcOrd="3" destOrd="0" presId="urn:microsoft.com/office/officeart/2005/8/layout/lProcess3"/>
    <dgm:cxn modelId="{D47DE667-064D-A542-810A-FE8B71347BE4}" type="presParOf" srcId="{AEB41B12-2BFD-AF4D-A01A-EB8456408DD3}" destId="{FCF2C536-948B-724C-B503-B25E16D582CA}" srcOrd="4" destOrd="0" presId="urn:microsoft.com/office/officeart/2005/8/layout/lProcess3"/>
    <dgm:cxn modelId="{5C387F05-144C-014F-B7FB-33B0E2C48B6F}" type="presParOf" srcId="{885D2151-D8B9-EE47-B4D6-BDD85B30E247}" destId="{724B4CE5-8109-294E-8CDE-87B5E9520E07}" srcOrd="1" destOrd="0" presId="urn:microsoft.com/office/officeart/2005/8/layout/lProcess3"/>
    <dgm:cxn modelId="{96266660-8A58-9D49-9EE8-919F94294F37}" type="presParOf" srcId="{885D2151-D8B9-EE47-B4D6-BDD85B30E247}" destId="{7AD673C0-3F8B-2643-BC17-F7A5356B27BD}" srcOrd="2" destOrd="0" presId="urn:microsoft.com/office/officeart/2005/8/layout/lProcess3"/>
    <dgm:cxn modelId="{A8357EAF-9B07-D14A-9870-8D1F84270F98}" type="presParOf" srcId="{7AD673C0-3F8B-2643-BC17-F7A5356B27BD}" destId="{65268047-245F-E449-BC9C-7B2EC390EE49}" srcOrd="0" destOrd="0" presId="urn:microsoft.com/office/officeart/2005/8/layout/lProcess3"/>
    <dgm:cxn modelId="{1962B8EA-5CDD-6F4B-85C9-4E518B289CA3}" type="presParOf" srcId="{7AD673C0-3F8B-2643-BC17-F7A5356B27BD}" destId="{20B1660A-A66C-FA47-8C09-98B388171F86}" srcOrd="1" destOrd="0" presId="urn:microsoft.com/office/officeart/2005/8/layout/lProcess3"/>
    <dgm:cxn modelId="{EC291C36-7DE1-B84A-9822-2814E0D17301}" type="presParOf" srcId="{7AD673C0-3F8B-2643-BC17-F7A5356B27BD}" destId="{D07B718A-5A29-8A4E-B041-5A8F5967EF2E}" srcOrd="2" destOrd="0" presId="urn:microsoft.com/office/officeart/2005/8/layout/lProcess3"/>
    <dgm:cxn modelId="{B6E6218A-0CBB-E044-8F9D-5F6B19EB698A}" type="presParOf" srcId="{7AD673C0-3F8B-2643-BC17-F7A5356B27BD}" destId="{CDE5F822-B49A-5847-9C70-CBF70470B445}" srcOrd="3" destOrd="0" presId="urn:microsoft.com/office/officeart/2005/8/layout/lProcess3"/>
    <dgm:cxn modelId="{3E76DEF2-FDC5-1A4D-8DC0-2639E6BD2AEC}" type="presParOf" srcId="{7AD673C0-3F8B-2643-BC17-F7A5356B27BD}" destId="{870DC03C-66C7-3846-9B83-29BE6446788C}" srcOrd="4" destOrd="0" presId="urn:microsoft.com/office/officeart/2005/8/layout/lProcess3"/>
    <dgm:cxn modelId="{D0CA34D1-3126-B341-AB59-FC07715AC755}" type="presParOf" srcId="{885D2151-D8B9-EE47-B4D6-BDD85B30E247}" destId="{1CAF2F27-AD4D-6341-BD3A-8B5EC2246251}" srcOrd="3" destOrd="0" presId="urn:microsoft.com/office/officeart/2005/8/layout/lProcess3"/>
    <dgm:cxn modelId="{51D99BD0-04D4-004B-BF4D-4B99DB723316}" type="presParOf" srcId="{885D2151-D8B9-EE47-B4D6-BDD85B30E247}" destId="{0A55599F-44A1-B84F-8328-53DABCE47BEE}" srcOrd="4" destOrd="0" presId="urn:microsoft.com/office/officeart/2005/8/layout/lProcess3"/>
    <dgm:cxn modelId="{A9A14FD1-071A-3342-845E-F0D53D2072B3}" type="presParOf" srcId="{0A55599F-44A1-B84F-8328-53DABCE47BEE}" destId="{8AA3E674-F91F-A04C-AECA-441FC88F8DBC}" srcOrd="0" destOrd="0" presId="urn:microsoft.com/office/officeart/2005/8/layout/lProcess3"/>
    <dgm:cxn modelId="{62C21B15-FA03-2645-B8D1-D37EEEC94195}" type="presParOf" srcId="{0A55599F-44A1-B84F-8328-53DABCE47BEE}" destId="{A1C2D393-C47B-F846-8921-A681BBF2AE8B}" srcOrd="1" destOrd="0" presId="urn:microsoft.com/office/officeart/2005/8/layout/lProcess3"/>
    <dgm:cxn modelId="{EABE8D10-8095-9547-9F54-E5B7D4B842B3}" type="presParOf" srcId="{0A55599F-44A1-B84F-8328-53DABCE47BEE}" destId="{17CACF96-11BC-AA40-8BCF-E6E14F45685F}" srcOrd="2" destOrd="0" presId="urn:microsoft.com/office/officeart/2005/8/layout/lProcess3"/>
    <dgm:cxn modelId="{FDFB4176-DA4E-FB4D-B8F3-55E340D64BB9}" type="presParOf" srcId="{0A55599F-44A1-B84F-8328-53DABCE47BEE}" destId="{9B167E9C-097C-DF4C-BF99-C20AD633BBC4}" srcOrd="3" destOrd="0" presId="urn:microsoft.com/office/officeart/2005/8/layout/lProcess3"/>
    <dgm:cxn modelId="{449FFC16-1E25-454E-A857-DFF048472147}" type="presParOf" srcId="{0A55599F-44A1-B84F-8328-53DABCE47BEE}" destId="{8BE910A8-E2D5-554E-A68B-F75611AF104F}" srcOrd="4" destOrd="0" presId="urn:microsoft.com/office/officeart/2005/8/layout/lProcess3"/>
    <dgm:cxn modelId="{BF0EBB64-4B52-4847-80B9-E0F08A865292}" type="presParOf" srcId="{885D2151-D8B9-EE47-B4D6-BDD85B30E247}" destId="{EE83AE0F-CB16-2F42-8898-4B66BF366DA5}" srcOrd="5" destOrd="0" presId="urn:microsoft.com/office/officeart/2005/8/layout/lProcess3"/>
    <dgm:cxn modelId="{4CF7C0CE-CE95-9B42-AC60-2FBB9B5E3393}" type="presParOf" srcId="{885D2151-D8B9-EE47-B4D6-BDD85B30E247}" destId="{4139ABFE-5699-0E4D-AACE-CC30238E746C}" srcOrd="6" destOrd="0" presId="urn:microsoft.com/office/officeart/2005/8/layout/lProcess3"/>
    <dgm:cxn modelId="{7B7C8E16-E4CE-5545-AE28-7DEFB590971A}" type="presParOf" srcId="{4139ABFE-5699-0E4D-AACE-CC30238E746C}" destId="{2C96FFAD-136B-2542-90C0-1E262253B37A}" srcOrd="0" destOrd="0" presId="urn:microsoft.com/office/officeart/2005/8/layout/lProcess3"/>
    <dgm:cxn modelId="{455E2A8A-C21D-1145-8BE4-9D69E28E0E2A}" type="presParOf" srcId="{4139ABFE-5699-0E4D-AACE-CC30238E746C}" destId="{A22D6107-84A3-2343-A341-6FF4008B1599}" srcOrd="1" destOrd="0" presId="urn:microsoft.com/office/officeart/2005/8/layout/lProcess3"/>
    <dgm:cxn modelId="{B0142918-1682-4447-9C10-49EAAD8CF03E}" type="presParOf" srcId="{4139ABFE-5699-0E4D-AACE-CC30238E746C}" destId="{A7695092-5878-DB4A-BD1D-CF09D92A0F83}" srcOrd="2" destOrd="0" presId="urn:microsoft.com/office/officeart/2005/8/layout/lProcess3"/>
    <dgm:cxn modelId="{A1ABBFB6-9C0F-7646-9B7D-F29E4F6ABCA4}" type="presParOf" srcId="{4139ABFE-5699-0E4D-AACE-CC30238E746C}" destId="{A83C0D40-5FA3-6347-94A5-C7AE1D4C511F}" srcOrd="3" destOrd="0" presId="urn:microsoft.com/office/officeart/2005/8/layout/lProcess3"/>
    <dgm:cxn modelId="{AE5F96F1-5C19-6B4C-8106-E1CD0CDC2FE4}" type="presParOf" srcId="{4139ABFE-5699-0E4D-AACE-CC30238E746C}" destId="{9D8B3D63-7F6E-744C-9477-3BA989A5C901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B816AE1-74F8-6948-872F-B822071B302D}" type="doc">
      <dgm:prSet loTypeId="urn:microsoft.com/office/officeart/2005/8/layout/lProcess3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A5768CF-531B-994D-BE4F-676DFCB3917B}">
      <dgm:prSet phldrT="[Text]"/>
      <dgm:spPr/>
      <dgm:t>
        <a:bodyPr/>
        <a:lstStyle/>
        <a:p>
          <a:r>
            <a:rPr lang="it-IT" noProof="0" dirty="0" smtClean="0"/>
            <a:t>Orientato al documento</a:t>
          </a:r>
          <a:endParaRPr lang="it-IT" noProof="0" dirty="0"/>
        </a:p>
      </dgm:t>
    </dgm:pt>
    <dgm:pt modelId="{41455112-F397-7547-A758-07BCF7C27CBE}" type="parTrans" cxnId="{C5BF88DD-6911-7442-9B75-A8BD2E670AA9}">
      <dgm:prSet/>
      <dgm:spPr/>
      <dgm:t>
        <a:bodyPr/>
        <a:lstStyle/>
        <a:p>
          <a:endParaRPr lang="en-US"/>
        </a:p>
      </dgm:t>
    </dgm:pt>
    <dgm:pt modelId="{A433130D-C57A-F44F-8FC3-7BCF8A6AA203}" type="sibTrans" cxnId="{C5BF88DD-6911-7442-9B75-A8BD2E670AA9}">
      <dgm:prSet/>
      <dgm:spPr/>
      <dgm:t>
        <a:bodyPr/>
        <a:lstStyle/>
        <a:p>
          <a:endParaRPr lang="en-US"/>
        </a:p>
      </dgm:t>
    </dgm:pt>
    <dgm:pt modelId="{E925361F-1FFA-1B45-A625-DBD6E216E0BA}">
      <dgm:prSet phldrT="[Text]"/>
      <dgm:spPr/>
      <dgm:t>
        <a:bodyPr/>
        <a:lstStyle/>
        <a:p>
          <a:r>
            <a:rPr lang="it-IT" noProof="0" dirty="0" smtClean="0"/>
            <a:t>Concetto di "collezione” di documenti, con contenuti non omogenei</a:t>
          </a:r>
          <a:endParaRPr lang="it-IT" noProof="0" dirty="0"/>
        </a:p>
      </dgm:t>
    </dgm:pt>
    <dgm:pt modelId="{9F7F3181-2C5F-B846-BC76-A079621982E8}" type="parTrans" cxnId="{D4AB4805-65C9-8842-BD00-E9160D260745}">
      <dgm:prSet/>
      <dgm:spPr/>
      <dgm:t>
        <a:bodyPr/>
        <a:lstStyle/>
        <a:p>
          <a:endParaRPr lang="en-US"/>
        </a:p>
      </dgm:t>
    </dgm:pt>
    <dgm:pt modelId="{DA04252A-05BC-4543-B4B6-16F238969809}" type="sibTrans" cxnId="{D4AB4805-65C9-8842-BD00-E9160D260745}">
      <dgm:prSet/>
      <dgm:spPr/>
      <dgm:t>
        <a:bodyPr/>
        <a:lstStyle/>
        <a:p>
          <a:endParaRPr lang="en-US"/>
        </a:p>
      </dgm:t>
    </dgm:pt>
    <dgm:pt modelId="{C5DFD66D-A3B4-9843-92E6-560FFAC1B542}">
      <dgm:prSet phldrT="[Text]"/>
      <dgm:spPr/>
      <dgm:t>
        <a:bodyPr/>
        <a:lstStyle/>
        <a:p>
          <a:r>
            <a:rPr lang="it-IT" noProof="0" dirty="0" smtClean="0"/>
            <a:t>Inglobato</a:t>
          </a:r>
          <a:endParaRPr lang="it-IT" noProof="0" dirty="0"/>
        </a:p>
      </dgm:t>
    </dgm:pt>
    <dgm:pt modelId="{F7DC47D9-8274-8B4C-A76F-17B48C908034}" type="parTrans" cxnId="{804AAAE3-F3C2-FD47-B066-265FAD5182B2}">
      <dgm:prSet/>
      <dgm:spPr/>
      <dgm:t>
        <a:bodyPr/>
        <a:lstStyle/>
        <a:p>
          <a:endParaRPr lang="en-US"/>
        </a:p>
      </dgm:t>
    </dgm:pt>
    <dgm:pt modelId="{54FE4B0A-EDE6-8847-A8FE-97E09DDE819D}" type="sibTrans" cxnId="{804AAAE3-F3C2-FD47-B066-265FAD5182B2}">
      <dgm:prSet/>
      <dgm:spPr/>
      <dgm:t>
        <a:bodyPr/>
        <a:lstStyle/>
        <a:p>
          <a:endParaRPr lang="en-US"/>
        </a:p>
      </dgm:t>
    </dgm:pt>
    <dgm:pt modelId="{1F57F7E5-7CF9-C048-9B74-3295FC02E43C}">
      <dgm:prSet phldrT="[Text]"/>
      <dgm:spPr/>
      <dgm:t>
        <a:bodyPr/>
        <a:lstStyle/>
        <a:p>
          <a:r>
            <a:rPr lang="it-IT" noProof="0" dirty="0" smtClean="0"/>
            <a:t>Fogli elettronici, raccolta di documenti</a:t>
          </a:r>
          <a:endParaRPr lang="it-IT" noProof="0" dirty="0"/>
        </a:p>
      </dgm:t>
    </dgm:pt>
    <dgm:pt modelId="{3390EFC9-928B-AA42-89D5-361BD8A0E104}" type="parTrans" cxnId="{0ACD76AB-E86B-8644-B114-3269809B1001}">
      <dgm:prSet/>
      <dgm:spPr/>
      <dgm:t>
        <a:bodyPr/>
        <a:lstStyle/>
        <a:p>
          <a:endParaRPr lang="en-US"/>
        </a:p>
      </dgm:t>
    </dgm:pt>
    <dgm:pt modelId="{2EE9DD82-4886-9C47-B101-2B7A6C976DA8}" type="sibTrans" cxnId="{0ACD76AB-E86B-8644-B114-3269809B1001}">
      <dgm:prSet/>
      <dgm:spPr/>
      <dgm:t>
        <a:bodyPr/>
        <a:lstStyle/>
        <a:p>
          <a:endParaRPr lang="en-US"/>
        </a:p>
      </dgm:t>
    </dgm:pt>
    <dgm:pt modelId="{D9F30BD7-F7D2-7D4B-A57F-B219C53A2B86}">
      <dgm:prSet phldrT="[Text]"/>
      <dgm:spPr/>
      <dgm:t>
        <a:bodyPr/>
        <a:lstStyle/>
        <a:p>
          <a:r>
            <a:rPr lang="it-IT" noProof="0" dirty="0" smtClean="0"/>
            <a:t>Grafico</a:t>
          </a:r>
          <a:endParaRPr lang="it-IT" noProof="0" dirty="0"/>
        </a:p>
      </dgm:t>
    </dgm:pt>
    <dgm:pt modelId="{0F3946AB-5173-D445-80A7-5251CAF055BD}" type="parTrans" cxnId="{AE3E0428-30B4-CF41-BF5A-08821CAF14AA}">
      <dgm:prSet/>
      <dgm:spPr/>
      <dgm:t>
        <a:bodyPr/>
        <a:lstStyle/>
        <a:p>
          <a:endParaRPr lang="en-US"/>
        </a:p>
      </dgm:t>
    </dgm:pt>
    <dgm:pt modelId="{01F1DE12-685B-C244-A64F-B7B4BE4F5D79}" type="sibTrans" cxnId="{AE3E0428-30B4-CF41-BF5A-08821CAF14AA}">
      <dgm:prSet/>
      <dgm:spPr/>
      <dgm:t>
        <a:bodyPr/>
        <a:lstStyle/>
        <a:p>
          <a:endParaRPr lang="en-US"/>
        </a:p>
      </dgm:t>
    </dgm:pt>
    <dgm:pt modelId="{A84CED1A-4526-184A-8C2E-31D97ECB3987}">
      <dgm:prSet phldrT="[Text]"/>
      <dgm:spPr/>
      <dgm:t>
        <a:bodyPr/>
        <a:lstStyle/>
        <a:p>
          <a:r>
            <a:rPr lang="it-IT" noProof="0" dirty="0" err="1" smtClean="0"/>
            <a:t>NoSQL</a:t>
          </a:r>
          <a:r>
            <a:rPr lang="it-IT" noProof="0" dirty="0" smtClean="0"/>
            <a:t>, grafico</a:t>
          </a:r>
          <a:endParaRPr lang="it-IT" noProof="0" dirty="0"/>
        </a:p>
      </dgm:t>
    </dgm:pt>
    <dgm:pt modelId="{90DDDD7E-198B-9748-8141-F773FE2C8601}" type="parTrans" cxnId="{5166B2A9-BA34-3745-943C-2FF668F4D050}">
      <dgm:prSet/>
      <dgm:spPr/>
      <dgm:t>
        <a:bodyPr/>
        <a:lstStyle/>
        <a:p>
          <a:endParaRPr lang="en-US"/>
        </a:p>
      </dgm:t>
    </dgm:pt>
    <dgm:pt modelId="{E9BE3BEF-0815-4D4B-AEAF-B2CDC43E8267}" type="sibTrans" cxnId="{5166B2A9-BA34-3745-943C-2FF668F4D050}">
      <dgm:prSet/>
      <dgm:spPr/>
      <dgm:t>
        <a:bodyPr/>
        <a:lstStyle/>
        <a:p>
          <a:endParaRPr lang="en-US"/>
        </a:p>
      </dgm:t>
    </dgm:pt>
    <dgm:pt modelId="{72E60963-A8E0-C84C-9D4B-2B57B9CA90DF}">
      <dgm:prSet/>
      <dgm:spPr/>
      <dgm:t>
        <a:bodyPr/>
        <a:lstStyle/>
        <a:p>
          <a:r>
            <a:rPr lang="it-IT" noProof="0" dirty="0" smtClean="0"/>
            <a:t>Ipertestuale</a:t>
          </a:r>
          <a:endParaRPr lang="it-IT" noProof="0" dirty="0"/>
        </a:p>
      </dgm:t>
    </dgm:pt>
    <dgm:pt modelId="{9B9E462A-9035-D54B-9E89-45A97B59B3DD}" type="parTrans" cxnId="{EF384C98-5176-6F40-906D-717D7AD766EA}">
      <dgm:prSet/>
      <dgm:spPr/>
      <dgm:t>
        <a:bodyPr/>
        <a:lstStyle/>
        <a:p>
          <a:endParaRPr lang="en-US"/>
        </a:p>
      </dgm:t>
    </dgm:pt>
    <dgm:pt modelId="{33A04961-B79A-C044-A360-D63812769546}" type="sibTrans" cxnId="{EF384C98-5176-6F40-906D-717D7AD766EA}">
      <dgm:prSet/>
      <dgm:spPr/>
      <dgm:t>
        <a:bodyPr/>
        <a:lstStyle/>
        <a:p>
          <a:endParaRPr lang="en-US"/>
        </a:p>
      </dgm:t>
    </dgm:pt>
    <dgm:pt modelId="{E0F9A08A-A155-A047-9144-E8533477B1EB}">
      <dgm:prSet/>
      <dgm:spPr/>
      <dgm:t>
        <a:bodyPr/>
        <a:lstStyle/>
        <a:p>
          <a:r>
            <a:rPr lang="it-IT" noProof="0" dirty="0" smtClean="0"/>
            <a:t>Informazioni eterogenee, enciclopedie</a:t>
          </a:r>
          <a:endParaRPr lang="it-IT" noProof="0" dirty="0"/>
        </a:p>
      </dgm:t>
    </dgm:pt>
    <dgm:pt modelId="{E8E8385F-13DC-C04E-A195-52C4ED11E0D7}" type="parTrans" cxnId="{4A56FCA7-5BCA-EE45-A86C-C8E6BF96D90D}">
      <dgm:prSet/>
      <dgm:spPr/>
      <dgm:t>
        <a:bodyPr/>
        <a:lstStyle/>
        <a:p>
          <a:endParaRPr lang="en-US"/>
        </a:p>
      </dgm:t>
    </dgm:pt>
    <dgm:pt modelId="{9278635A-2AC3-1D40-A96E-365176D4AE40}" type="sibTrans" cxnId="{4A56FCA7-5BCA-EE45-A86C-C8E6BF96D90D}">
      <dgm:prSet/>
      <dgm:spPr/>
      <dgm:t>
        <a:bodyPr/>
        <a:lstStyle/>
        <a:p>
          <a:endParaRPr lang="en-US"/>
        </a:p>
      </dgm:t>
    </dgm:pt>
    <dgm:pt modelId="{80B72851-AC13-404F-A7A9-806D985AB3A0}">
      <dgm:prSet/>
      <dgm:spPr/>
      <dgm:t>
        <a:bodyPr/>
        <a:lstStyle/>
        <a:p>
          <a:r>
            <a:rPr lang="it-IT" noProof="0" dirty="0" smtClean="0"/>
            <a:t>Distribuito</a:t>
          </a:r>
          <a:endParaRPr lang="it-IT" noProof="0" dirty="0"/>
        </a:p>
      </dgm:t>
    </dgm:pt>
    <dgm:pt modelId="{EE200DC8-5C83-8A4C-881B-082C0B2787E6}" type="parTrans" cxnId="{E98D1F6D-086C-084F-9420-74F2E2BCF625}">
      <dgm:prSet/>
      <dgm:spPr/>
      <dgm:t>
        <a:bodyPr/>
        <a:lstStyle/>
        <a:p>
          <a:endParaRPr lang="en-US"/>
        </a:p>
      </dgm:t>
    </dgm:pt>
    <dgm:pt modelId="{A8B7724A-44AB-AB46-8904-1F5328C5D9DC}" type="sibTrans" cxnId="{E98D1F6D-086C-084F-9420-74F2E2BCF625}">
      <dgm:prSet/>
      <dgm:spPr/>
      <dgm:t>
        <a:bodyPr/>
        <a:lstStyle/>
        <a:p>
          <a:endParaRPr lang="en-US"/>
        </a:p>
      </dgm:t>
    </dgm:pt>
    <dgm:pt modelId="{C3C606D9-6539-204E-BB80-8F3D15E1D74B}">
      <dgm:prSet/>
      <dgm:spPr/>
      <dgm:t>
        <a:bodyPr/>
        <a:lstStyle/>
        <a:p>
          <a:r>
            <a:rPr lang="it-IT" noProof="0" dirty="0" smtClean="0"/>
            <a:t>I dati sono distribuiti su varie macchine in uno o più luoghi</a:t>
          </a:r>
          <a:endParaRPr lang="it-IT" noProof="0" dirty="0"/>
        </a:p>
      </dgm:t>
    </dgm:pt>
    <dgm:pt modelId="{AC7D6767-0D2D-9242-B17E-DB4B446203A5}" type="parTrans" cxnId="{CE8182BD-C2D8-BE48-B855-1284B509E6E3}">
      <dgm:prSet/>
      <dgm:spPr/>
      <dgm:t>
        <a:bodyPr/>
        <a:lstStyle/>
        <a:p>
          <a:endParaRPr lang="en-US"/>
        </a:p>
      </dgm:t>
    </dgm:pt>
    <dgm:pt modelId="{CB52D73C-1435-724B-B6DB-E951C08F8092}" type="sibTrans" cxnId="{CE8182BD-C2D8-BE48-B855-1284B509E6E3}">
      <dgm:prSet/>
      <dgm:spPr/>
      <dgm:t>
        <a:bodyPr/>
        <a:lstStyle/>
        <a:p>
          <a:endParaRPr lang="en-US"/>
        </a:p>
      </dgm:t>
    </dgm:pt>
    <dgm:pt modelId="{4977D04A-1C36-EC43-A6FF-AD3D795EF524}">
      <dgm:prSet/>
      <dgm:spPr/>
      <dgm:t>
        <a:bodyPr/>
        <a:lstStyle/>
        <a:p>
          <a:r>
            <a:rPr lang="it-IT" noProof="0" dirty="0" smtClean="0"/>
            <a:t>File testuali</a:t>
          </a:r>
          <a:endParaRPr lang="it-IT" noProof="0" dirty="0"/>
        </a:p>
      </dgm:t>
    </dgm:pt>
    <dgm:pt modelId="{DC332385-C50E-C44E-9680-2FA49DC81558}" type="parTrans" cxnId="{C8232F15-B714-6D44-9694-B46BC4FFE6BE}">
      <dgm:prSet/>
      <dgm:spPr/>
      <dgm:t>
        <a:bodyPr/>
        <a:lstStyle/>
        <a:p>
          <a:endParaRPr lang="en-US"/>
        </a:p>
      </dgm:t>
    </dgm:pt>
    <dgm:pt modelId="{5F3131CC-44BB-5A4D-B640-89CD3375D449}" type="sibTrans" cxnId="{C8232F15-B714-6D44-9694-B46BC4FFE6BE}">
      <dgm:prSet/>
      <dgm:spPr/>
      <dgm:t>
        <a:bodyPr/>
        <a:lstStyle/>
        <a:p>
          <a:endParaRPr lang="en-US"/>
        </a:p>
      </dgm:t>
    </dgm:pt>
    <dgm:pt modelId="{BCF70CC5-FF52-BE47-B875-03D97F8CB35E}">
      <dgm:prSet/>
      <dgm:spPr/>
      <dgm:t>
        <a:bodyPr/>
        <a:lstStyle/>
        <a:p>
          <a:r>
            <a:rPr lang="it-IT" noProof="0" dirty="0" smtClean="0"/>
            <a:t>File di tipo testuale o meno organizzati con una struttura libera</a:t>
          </a:r>
          <a:endParaRPr lang="it-IT" noProof="0" dirty="0"/>
        </a:p>
      </dgm:t>
    </dgm:pt>
    <dgm:pt modelId="{83F29D94-2490-114A-BB9D-EB2CA997AD27}" type="parTrans" cxnId="{BEDB7576-D441-B04C-97D2-550F9A89595A}">
      <dgm:prSet/>
      <dgm:spPr/>
      <dgm:t>
        <a:bodyPr/>
        <a:lstStyle/>
        <a:p>
          <a:endParaRPr lang="en-US"/>
        </a:p>
      </dgm:t>
    </dgm:pt>
    <dgm:pt modelId="{6D10B915-3C60-9642-8E3D-3F7F3C6C89B2}" type="sibTrans" cxnId="{BEDB7576-D441-B04C-97D2-550F9A89595A}">
      <dgm:prSet/>
      <dgm:spPr/>
      <dgm:t>
        <a:bodyPr/>
        <a:lstStyle/>
        <a:p>
          <a:endParaRPr lang="en-US"/>
        </a:p>
      </dgm:t>
    </dgm:pt>
    <dgm:pt modelId="{3C2E7BEA-BC70-C145-BA7D-A4E56CD503C5}" type="pres">
      <dgm:prSet presAssocID="{9B816AE1-74F8-6948-872F-B822071B302D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26FDCE62-90F0-384D-AE47-0450CF820E93}" type="pres">
      <dgm:prSet presAssocID="{3A5768CF-531B-994D-BE4F-676DFCB3917B}" presName="horFlow" presStyleCnt="0"/>
      <dgm:spPr/>
    </dgm:pt>
    <dgm:pt modelId="{349B715B-E012-7A4D-A033-91B3DD507EF1}" type="pres">
      <dgm:prSet presAssocID="{3A5768CF-531B-994D-BE4F-676DFCB3917B}" presName="bigChev" presStyleLbl="node1" presStyleIdx="0" presStyleCnt="6" custScaleX="169025" custScaleY="129348"/>
      <dgm:spPr/>
      <dgm:t>
        <a:bodyPr/>
        <a:lstStyle/>
        <a:p>
          <a:endParaRPr lang="en-US"/>
        </a:p>
      </dgm:t>
    </dgm:pt>
    <dgm:pt modelId="{BC7B0AB3-2E1F-7C44-90A9-1B1E7FEEC904}" type="pres">
      <dgm:prSet presAssocID="{9F7F3181-2C5F-B846-BC76-A079621982E8}" presName="parTrans" presStyleCnt="0"/>
      <dgm:spPr/>
    </dgm:pt>
    <dgm:pt modelId="{E7791AA9-F668-9B4E-9C61-5CEC0A79771D}" type="pres">
      <dgm:prSet presAssocID="{E925361F-1FFA-1B45-A625-DBD6E216E0BA}" presName="node" presStyleLbl="alignAccFollowNode1" presStyleIdx="0" presStyleCnt="6" custScaleX="518616" custScaleY="1527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A4DEB3-D3EF-5245-B1C4-C3CEE59F363E}" type="pres">
      <dgm:prSet presAssocID="{3A5768CF-531B-994D-BE4F-676DFCB3917B}" presName="vSp" presStyleCnt="0"/>
      <dgm:spPr/>
    </dgm:pt>
    <dgm:pt modelId="{D72D16B7-3E54-A04C-ACEB-E32EE3743D58}" type="pres">
      <dgm:prSet presAssocID="{C5DFD66D-A3B4-9843-92E6-560FFAC1B542}" presName="horFlow" presStyleCnt="0"/>
      <dgm:spPr/>
    </dgm:pt>
    <dgm:pt modelId="{33BAC17B-F8CB-954E-8E8A-5C0A32D6DE1C}" type="pres">
      <dgm:prSet presAssocID="{C5DFD66D-A3B4-9843-92E6-560FFAC1B542}" presName="bigChev" presStyleLbl="node1" presStyleIdx="1" presStyleCnt="6" custScaleX="169025" custScaleY="129348"/>
      <dgm:spPr/>
      <dgm:t>
        <a:bodyPr/>
        <a:lstStyle/>
        <a:p>
          <a:endParaRPr lang="en-US"/>
        </a:p>
      </dgm:t>
    </dgm:pt>
    <dgm:pt modelId="{6FAE9440-1C0A-304B-9556-1930B33B2387}" type="pres">
      <dgm:prSet presAssocID="{3390EFC9-928B-AA42-89D5-361BD8A0E104}" presName="parTrans" presStyleCnt="0"/>
      <dgm:spPr/>
    </dgm:pt>
    <dgm:pt modelId="{5872E0B6-DBD7-D74F-B9DC-69ADD4B6D9AE}" type="pres">
      <dgm:prSet presAssocID="{1F57F7E5-7CF9-C048-9B74-3295FC02E43C}" presName="node" presStyleLbl="alignAccFollowNode1" presStyleIdx="1" presStyleCnt="6" custScaleX="518515" custScaleY="1527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80F5E3-B02A-1B4C-8FF2-BC7911E946F3}" type="pres">
      <dgm:prSet presAssocID="{C5DFD66D-A3B4-9843-92E6-560FFAC1B542}" presName="vSp" presStyleCnt="0"/>
      <dgm:spPr/>
    </dgm:pt>
    <dgm:pt modelId="{A4F66E58-18FE-154B-82ED-C43C6EF8298B}" type="pres">
      <dgm:prSet presAssocID="{D9F30BD7-F7D2-7D4B-A57F-B219C53A2B86}" presName="horFlow" presStyleCnt="0"/>
      <dgm:spPr/>
    </dgm:pt>
    <dgm:pt modelId="{6020B144-294B-4248-8C3D-AFEB13BE0D8D}" type="pres">
      <dgm:prSet presAssocID="{D9F30BD7-F7D2-7D4B-A57F-B219C53A2B86}" presName="bigChev" presStyleLbl="node1" presStyleIdx="2" presStyleCnt="6" custScaleX="169025" custScaleY="126847"/>
      <dgm:spPr/>
      <dgm:t>
        <a:bodyPr/>
        <a:lstStyle/>
        <a:p>
          <a:endParaRPr lang="en-US"/>
        </a:p>
      </dgm:t>
    </dgm:pt>
    <dgm:pt modelId="{3C46361A-6AC8-7C49-A908-0828C81C1839}" type="pres">
      <dgm:prSet presAssocID="{90DDDD7E-198B-9748-8141-F773FE2C8601}" presName="parTrans" presStyleCnt="0"/>
      <dgm:spPr/>
    </dgm:pt>
    <dgm:pt modelId="{022B87EA-228B-5B4C-99E6-863C7AFC420D}" type="pres">
      <dgm:prSet presAssocID="{A84CED1A-4526-184A-8C2E-31D97ECB3987}" presName="node" presStyleLbl="alignAccFollowNode1" presStyleIdx="2" presStyleCnt="6" custScaleX="518515" custScaleY="1527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569C5D-3224-FA44-85C4-2C8B8B18FFAC}" type="pres">
      <dgm:prSet presAssocID="{D9F30BD7-F7D2-7D4B-A57F-B219C53A2B86}" presName="vSp" presStyleCnt="0"/>
      <dgm:spPr/>
    </dgm:pt>
    <dgm:pt modelId="{E383AA0F-6E27-B043-95D3-757CD75EBEF1}" type="pres">
      <dgm:prSet presAssocID="{72E60963-A8E0-C84C-9D4B-2B57B9CA90DF}" presName="horFlow" presStyleCnt="0"/>
      <dgm:spPr/>
    </dgm:pt>
    <dgm:pt modelId="{B5B3F502-AB5C-784F-A27F-A988B6BB8B4B}" type="pres">
      <dgm:prSet presAssocID="{72E60963-A8E0-C84C-9D4B-2B57B9CA90DF}" presName="bigChev" presStyleLbl="node1" presStyleIdx="3" presStyleCnt="6" custScaleX="169025" custScaleY="131572"/>
      <dgm:spPr/>
      <dgm:t>
        <a:bodyPr/>
        <a:lstStyle/>
        <a:p>
          <a:endParaRPr lang="en-US"/>
        </a:p>
      </dgm:t>
    </dgm:pt>
    <dgm:pt modelId="{1405FDA5-C690-D844-8691-B64D0BFBBA94}" type="pres">
      <dgm:prSet presAssocID="{E8E8385F-13DC-C04E-A195-52C4ED11E0D7}" presName="parTrans" presStyleCnt="0"/>
      <dgm:spPr/>
    </dgm:pt>
    <dgm:pt modelId="{D33B3CAA-670C-0B44-A8D6-4F266ECAF1BF}" type="pres">
      <dgm:prSet presAssocID="{E0F9A08A-A155-A047-9144-E8533477B1EB}" presName="node" presStyleLbl="alignAccFollowNode1" presStyleIdx="3" presStyleCnt="6" custScaleX="518515" custScaleY="1527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3830E5-32C5-C64B-B7B4-0AB6201CCA1A}" type="pres">
      <dgm:prSet presAssocID="{72E60963-A8E0-C84C-9D4B-2B57B9CA90DF}" presName="vSp" presStyleCnt="0"/>
      <dgm:spPr/>
    </dgm:pt>
    <dgm:pt modelId="{FBE4D2F1-9161-924E-BE35-E57F7789859B}" type="pres">
      <dgm:prSet presAssocID="{80B72851-AC13-404F-A7A9-806D985AB3A0}" presName="horFlow" presStyleCnt="0"/>
      <dgm:spPr/>
    </dgm:pt>
    <dgm:pt modelId="{3A3C4DC0-E5C0-2F40-89C8-FC5566A0D6CC}" type="pres">
      <dgm:prSet presAssocID="{80B72851-AC13-404F-A7A9-806D985AB3A0}" presName="bigChev" presStyleLbl="node1" presStyleIdx="4" presStyleCnt="6" custScaleX="169025" custScaleY="152028"/>
      <dgm:spPr/>
      <dgm:t>
        <a:bodyPr/>
        <a:lstStyle/>
        <a:p>
          <a:endParaRPr lang="en-US"/>
        </a:p>
      </dgm:t>
    </dgm:pt>
    <dgm:pt modelId="{8652B5B2-AB28-EC4C-9C5D-69248A50C1D8}" type="pres">
      <dgm:prSet presAssocID="{AC7D6767-0D2D-9242-B17E-DB4B446203A5}" presName="parTrans" presStyleCnt="0"/>
      <dgm:spPr/>
    </dgm:pt>
    <dgm:pt modelId="{5950BD97-C465-A34A-91B4-9FDF4A938C5B}" type="pres">
      <dgm:prSet presAssocID="{C3C606D9-6539-204E-BB80-8F3D15E1D74B}" presName="node" presStyleLbl="alignAccFollowNode1" presStyleIdx="4" presStyleCnt="6" custScaleX="518515" custScaleY="1527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A02359-F8F4-5146-BCC6-6F27CC865D69}" type="pres">
      <dgm:prSet presAssocID="{80B72851-AC13-404F-A7A9-806D985AB3A0}" presName="vSp" presStyleCnt="0"/>
      <dgm:spPr/>
    </dgm:pt>
    <dgm:pt modelId="{B68A8EB7-281A-3E47-BD9C-FA1164E7AF14}" type="pres">
      <dgm:prSet presAssocID="{4977D04A-1C36-EC43-A6FF-AD3D795EF524}" presName="horFlow" presStyleCnt="0"/>
      <dgm:spPr/>
    </dgm:pt>
    <dgm:pt modelId="{AE05D1C0-EB5D-3C4C-BA39-6B175B18FD08}" type="pres">
      <dgm:prSet presAssocID="{4977D04A-1C36-EC43-A6FF-AD3D795EF524}" presName="bigChev" presStyleLbl="node1" presStyleIdx="5" presStyleCnt="6" custScaleX="169025" custScaleY="150777"/>
      <dgm:spPr/>
      <dgm:t>
        <a:bodyPr/>
        <a:lstStyle/>
        <a:p>
          <a:endParaRPr lang="en-US"/>
        </a:p>
      </dgm:t>
    </dgm:pt>
    <dgm:pt modelId="{8DAF4ACF-CD81-8C45-B814-16A8ADB58299}" type="pres">
      <dgm:prSet presAssocID="{83F29D94-2490-114A-BB9D-EB2CA997AD27}" presName="parTrans" presStyleCnt="0"/>
      <dgm:spPr/>
    </dgm:pt>
    <dgm:pt modelId="{8D7A886D-8043-4C43-A30A-B33479C3BAC7}" type="pres">
      <dgm:prSet presAssocID="{BCF70CC5-FF52-BE47-B875-03D97F8CB35E}" presName="node" presStyleLbl="alignAccFollowNode1" presStyleIdx="5" presStyleCnt="6" custScaleX="518515" custScaleY="1527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5710B7A-5E0D-FC4F-8F06-108257F3BE66}" type="presOf" srcId="{1F57F7E5-7CF9-C048-9B74-3295FC02E43C}" destId="{5872E0B6-DBD7-D74F-B9DC-69ADD4B6D9AE}" srcOrd="0" destOrd="0" presId="urn:microsoft.com/office/officeart/2005/8/layout/lProcess3"/>
    <dgm:cxn modelId="{FE7D9B61-240E-2945-8B22-C20569745D3D}" type="presOf" srcId="{72E60963-A8E0-C84C-9D4B-2B57B9CA90DF}" destId="{B5B3F502-AB5C-784F-A27F-A988B6BB8B4B}" srcOrd="0" destOrd="0" presId="urn:microsoft.com/office/officeart/2005/8/layout/lProcess3"/>
    <dgm:cxn modelId="{4A56FCA7-5BCA-EE45-A86C-C8E6BF96D90D}" srcId="{72E60963-A8E0-C84C-9D4B-2B57B9CA90DF}" destId="{E0F9A08A-A155-A047-9144-E8533477B1EB}" srcOrd="0" destOrd="0" parTransId="{E8E8385F-13DC-C04E-A195-52C4ED11E0D7}" sibTransId="{9278635A-2AC3-1D40-A96E-365176D4AE40}"/>
    <dgm:cxn modelId="{D4AB4805-65C9-8842-BD00-E9160D260745}" srcId="{3A5768CF-531B-994D-BE4F-676DFCB3917B}" destId="{E925361F-1FFA-1B45-A625-DBD6E216E0BA}" srcOrd="0" destOrd="0" parTransId="{9F7F3181-2C5F-B846-BC76-A079621982E8}" sibTransId="{DA04252A-05BC-4543-B4B6-16F238969809}"/>
    <dgm:cxn modelId="{4D4139D0-4434-6244-84CF-AC5A9F363B1B}" type="presOf" srcId="{C3C606D9-6539-204E-BB80-8F3D15E1D74B}" destId="{5950BD97-C465-A34A-91B4-9FDF4A938C5B}" srcOrd="0" destOrd="0" presId="urn:microsoft.com/office/officeart/2005/8/layout/lProcess3"/>
    <dgm:cxn modelId="{CE8182BD-C2D8-BE48-B855-1284B509E6E3}" srcId="{80B72851-AC13-404F-A7A9-806D985AB3A0}" destId="{C3C606D9-6539-204E-BB80-8F3D15E1D74B}" srcOrd="0" destOrd="0" parTransId="{AC7D6767-0D2D-9242-B17E-DB4B446203A5}" sibTransId="{CB52D73C-1435-724B-B6DB-E951C08F8092}"/>
    <dgm:cxn modelId="{885875B1-3409-1C42-BD4D-F7116AB02F72}" type="presOf" srcId="{A84CED1A-4526-184A-8C2E-31D97ECB3987}" destId="{022B87EA-228B-5B4C-99E6-863C7AFC420D}" srcOrd="0" destOrd="0" presId="urn:microsoft.com/office/officeart/2005/8/layout/lProcess3"/>
    <dgm:cxn modelId="{F25D4E18-8F6F-A749-874E-9BCE68A08193}" type="presOf" srcId="{BCF70CC5-FF52-BE47-B875-03D97F8CB35E}" destId="{8D7A886D-8043-4C43-A30A-B33479C3BAC7}" srcOrd="0" destOrd="0" presId="urn:microsoft.com/office/officeart/2005/8/layout/lProcess3"/>
    <dgm:cxn modelId="{FB178271-70A0-C14C-B6C6-463A3E315792}" type="presOf" srcId="{E0F9A08A-A155-A047-9144-E8533477B1EB}" destId="{D33B3CAA-670C-0B44-A8D6-4F266ECAF1BF}" srcOrd="0" destOrd="0" presId="urn:microsoft.com/office/officeart/2005/8/layout/lProcess3"/>
    <dgm:cxn modelId="{5F0698F4-FBE3-9F4D-AA34-C0A7A37E6F5E}" type="presOf" srcId="{4977D04A-1C36-EC43-A6FF-AD3D795EF524}" destId="{AE05D1C0-EB5D-3C4C-BA39-6B175B18FD08}" srcOrd="0" destOrd="0" presId="urn:microsoft.com/office/officeart/2005/8/layout/lProcess3"/>
    <dgm:cxn modelId="{447548A6-D451-7A43-8B55-9AB253AC5E90}" type="presOf" srcId="{C5DFD66D-A3B4-9843-92E6-560FFAC1B542}" destId="{33BAC17B-F8CB-954E-8E8A-5C0A32D6DE1C}" srcOrd="0" destOrd="0" presId="urn:microsoft.com/office/officeart/2005/8/layout/lProcess3"/>
    <dgm:cxn modelId="{C5BF88DD-6911-7442-9B75-A8BD2E670AA9}" srcId="{9B816AE1-74F8-6948-872F-B822071B302D}" destId="{3A5768CF-531B-994D-BE4F-676DFCB3917B}" srcOrd="0" destOrd="0" parTransId="{41455112-F397-7547-A758-07BCF7C27CBE}" sibTransId="{A433130D-C57A-F44F-8FC3-7BCF8A6AA203}"/>
    <dgm:cxn modelId="{09EA1E52-4EE9-4247-9D0B-2B2EDE5E7681}" type="presOf" srcId="{3A5768CF-531B-994D-BE4F-676DFCB3917B}" destId="{349B715B-E012-7A4D-A033-91B3DD507EF1}" srcOrd="0" destOrd="0" presId="urn:microsoft.com/office/officeart/2005/8/layout/lProcess3"/>
    <dgm:cxn modelId="{E98D1F6D-086C-084F-9420-74F2E2BCF625}" srcId="{9B816AE1-74F8-6948-872F-B822071B302D}" destId="{80B72851-AC13-404F-A7A9-806D985AB3A0}" srcOrd="4" destOrd="0" parTransId="{EE200DC8-5C83-8A4C-881B-082C0B2787E6}" sibTransId="{A8B7724A-44AB-AB46-8904-1F5328C5D9DC}"/>
    <dgm:cxn modelId="{C8232F15-B714-6D44-9694-B46BC4FFE6BE}" srcId="{9B816AE1-74F8-6948-872F-B822071B302D}" destId="{4977D04A-1C36-EC43-A6FF-AD3D795EF524}" srcOrd="5" destOrd="0" parTransId="{DC332385-C50E-C44E-9680-2FA49DC81558}" sibTransId="{5F3131CC-44BB-5A4D-B640-89CD3375D449}"/>
    <dgm:cxn modelId="{1F87E733-D155-134C-8EBC-8EFC5AB2E5BD}" type="presOf" srcId="{80B72851-AC13-404F-A7A9-806D985AB3A0}" destId="{3A3C4DC0-E5C0-2F40-89C8-FC5566A0D6CC}" srcOrd="0" destOrd="0" presId="urn:microsoft.com/office/officeart/2005/8/layout/lProcess3"/>
    <dgm:cxn modelId="{5166B2A9-BA34-3745-943C-2FF668F4D050}" srcId="{D9F30BD7-F7D2-7D4B-A57F-B219C53A2B86}" destId="{A84CED1A-4526-184A-8C2E-31D97ECB3987}" srcOrd="0" destOrd="0" parTransId="{90DDDD7E-198B-9748-8141-F773FE2C8601}" sibTransId="{E9BE3BEF-0815-4D4B-AEAF-B2CDC43E8267}"/>
    <dgm:cxn modelId="{0ACD76AB-E86B-8644-B114-3269809B1001}" srcId="{C5DFD66D-A3B4-9843-92E6-560FFAC1B542}" destId="{1F57F7E5-7CF9-C048-9B74-3295FC02E43C}" srcOrd="0" destOrd="0" parTransId="{3390EFC9-928B-AA42-89D5-361BD8A0E104}" sibTransId="{2EE9DD82-4886-9C47-B101-2B7A6C976DA8}"/>
    <dgm:cxn modelId="{AE3E0428-30B4-CF41-BF5A-08821CAF14AA}" srcId="{9B816AE1-74F8-6948-872F-B822071B302D}" destId="{D9F30BD7-F7D2-7D4B-A57F-B219C53A2B86}" srcOrd="2" destOrd="0" parTransId="{0F3946AB-5173-D445-80A7-5251CAF055BD}" sibTransId="{01F1DE12-685B-C244-A64F-B7B4BE4F5D79}"/>
    <dgm:cxn modelId="{EF384C98-5176-6F40-906D-717D7AD766EA}" srcId="{9B816AE1-74F8-6948-872F-B822071B302D}" destId="{72E60963-A8E0-C84C-9D4B-2B57B9CA90DF}" srcOrd="3" destOrd="0" parTransId="{9B9E462A-9035-D54B-9E89-45A97B59B3DD}" sibTransId="{33A04961-B79A-C044-A360-D63812769546}"/>
    <dgm:cxn modelId="{804AAAE3-F3C2-FD47-B066-265FAD5182B2}" srcId="{9B816AE1-74F8-6948-872F-B822071B302D}" destId="{C5DFD66D-A3B4-9843-92E6-560FFAC1B542}" srcOrd="1" destOrd="0" parTransId="{F7DC47D9-8274-8B4C-A76F-17B48C908034}" sibTransId="{54FE4B0A-EDE6-8847-A8FE-97E09DDE819D}"/>
    <dgm:cxn modelId="{1FA28EBE-3473-0042-B0FB-1D2742D32581}" type="presOf" srcId="{9B816AE1-74F8-6948-872F-B822071B302D}" destId="{3C2E7BEA-BC70-C145-BA7D-A4E56CD503C5}" srcOrd="0" destOrd="0" presId="urn:microsoft.com/office/officeart/2005/8/layout/lProcess3"/>
    <dgm:cxn modelId="{00A77619-EEA5-E54C-8D8A-9BD8E38D409C}" type="presOf" srcId="{D9F30BD7-F7D2-7D4B-A57F-B219C53A2B86}" destId="{6020B144-294B-4248-8C3D-AFEB13BE0D8D}" srcOrd="0" destOrd="0" presId="urn:microsoft.com/office/officeart/2005/8/layout/lProcess3"/>
    <dgm:cxn modelId="{3B9BA293-8593-5B41-915A-9B80BD557DD2}" type="presOf" srcId="{E925361F-1FFA-1B45-A625-DBD6E216E0BA}" destId="{E7791AA9-F668-9B4E-9C61-5CEC0A79771D}" srcOrd="0" destOrd="0" presId="urn:microsoft.com/office/officeart/2005/8/layout/lProcess3"/>
    <dgm:cxn modelId="{BEDB7576-D441-B04C-97D2-550F9A89595A}" srcId="{4977D04A-1C36-EC43-A6FF-AD3D795EF524}" destId="{BCF70CC5-FF52-BE47-B875-03D97F8CB35E}" srcOrd="0" destOrd="0" parTransId="{83F29D94-2490-114A-BB9D-EB2CA997AD27}" sibTransId="{6D10B915-3C60-9642-8E3D-3F7F3C6C89B2}"/>
    <dgm:cxn modelId="{B5372C75-1A3D-5D4B-B62C-CB126FC6F4B5}" type="presParOf" srcId="{3C2E7BEA-BC70-C145-BA7D-A4E56CD503C5}" destId="{26FDCE62-90F0-384D-AE47-0450CF820E93}" srcOrd="0" destOrd="0" presId="urn:microsoft.com/office/officeart/2005/8/layout/lProcess3"/>
    <dgm:cxn modelId="{18C11A0A-52C4-3D49-A4BA-7E5420A3FC34}" type="presParOf" srcId="{26FDCE62-90F0-384D-AE47-0450CF820E93}" destId="{349B715B-E012-7A4D-A033-91B3DD507EF1}" srcOrd="0" destOrd="0" presId="urn:microsoft.com/office/officeart/2005/8/layout/lProcess3"/>
    <dgm:cxn modelId="{D77D7D18-06E5-7E49-8E66-35159EB6990B}" type="presParOf" srcId="{26FDCE62-90F0-384D-AE47-0450CF820E93}" destId="{BC7B0AB3-2E1F-7C44-90A9-1B1E7FEEC904}" srcOrd="1" destOrd="0" presId="urn:microsoft.com/office/officeart/2005/8/layout/lProcess3"/>
    <dgm:cxn modelId="{3D5A3827-613F-364F-A088-96E1D943F707}" type="presParOf" srcId="{26FDCE62-90F0-384D-AE47-0450CF820E93}" destId="{E7791AA9-F668-9B4E-9C61-5CEC0A79771D}" srcOrd="2" destOrd="0" presId="urn:microsoft.com/office/officeart/2005/8/layout/lProcess3"/>
    <dgm:cxn modelId="{B1574874-A40B-E64D-B672-FC5B37B4C3DE}" type="presParOf" srcId="{3C2E7BEA-BC70-C145-BA7D-A4E56CD503C5}" destId="{5AA4DEB3-D3EF-5245-B1C4-C3CEE59F363E}" srcOrd="1" destOrd="0" presId="urn:microsoft.com/office/officeart/2005/8/layout/lProcess3"/>
    <dgm:cxn modelId="{340983D4-2B62-3740-A4DF-F7DFD8E86B9D}" type="presParOf" srcId="{3C2E7BEA-BC70-C145-BA7D-A4E56CD503C5}" destId="{D72D16B7-3E54-A04C-ACEB-E32EE3743D58}" srcOrd="2" destOrd="0" presId="urn:microsoft.com/office/officeart/2005/8/layout/lProcess3"/>
    <dgm:cxn modelId="{40A1F3F2-2982-1D47-99D9-F55E97FC28A6}" type="presParOf" srcId="{D72D16B7-3E54-A04C-ACEB-E32EE3743D58}" destId="{33BAC17B-F8CB-954E-8E8A-5C0A32D6DE1C}" srcOrd="0" destOrd="0" presId="urn:microsoft.com/office/officeart/2005/8/layout/lProcess3"/>
    <dgm:cxn modelId="{07C274B9-57A6-1945-9620-08A3B32E7B44}" type="presParOf" srcId="{D72D16B7-3E54-A04C-ACEB-E32EE3743D58}" destId="{6FAE9440-1C0A-304B-9556-1930B33B2387}" srcOrd="1" destOrd="0" presId="urn:microsoft.com/office/officeart/2005/8/layout/lProcess3"/>
    <dgm:cxn modelId="{78FF28E9-0E86-C648-B410-CA55840D3637}" type="presParOf" srcId="{D72D16B7-3E54-A04C-ACEB-E32EE3743D58}" destId="{5872E0B6-DBD7-D74F-B9DC-69ADD4B6D9AE}" srcOrd="2" destOrd="0" presId="urn:microsoft.com/office/officeart/2005/8/layout/lProcess3"/>
    <dgm:cxn modelId="{AE143290-CF75-5548-AC34-2B0B4AED774C}" type="presParOf" srcId="{3C2E7BEA-BC70-C145-BA7D-A4E56CD503C5}" destId="{AC80F5E3-B02A-1B4C-8FF2-BC7911E946F3}" srcOrd="3" destOrd="0" presId="urn:microsoft.com/office/officeart/2005/8/layout/lProcess3"/>
    <dgm:cxn modelId="{901D5862-59D5-974D-919A-D1DED4BEF1AE}" type="presParOf" srcId="{3C2E7BEA-BC70-C145-BA7D-A4E56CD503C5}" destId="{A4F66E58-18FE-154B-82ED-C43C6EF8298B}" srcOrd="4" destOrd="0" presId="urn:microsoft.com/office/officeart/2005/8/layout/lProcess3"/>
    <dgm:cxn modelId="{ABEBC03E-6F97-D64E-9898-FCB150D7E737}" type="presParOf" srcId="{A4F66E58-18FE-154B-82ED-C43C6EF8298B}" destId="{6020B144-294B-4248-8C3D-AFEB13BE0D8D}" srcOrd="0" destOrd="0" presId="urn:microsoft.com/office/officeart/2005/8/layout/lProcess3"/>
    <dgm:cxn modelId="{863D0DB4-4433-BF48-82F8-AF18AF2010A0}" type="presParOf" srcId="{A4F66E58-18FE-154B-82ED-C43C6EF8298B}" destId="{3C46361A-6AC8-7C49-A908-0828C81C1839}" srcOrd="1" destOrd="0" presId="urn:microsoft.com/office/officeart/2005/8/layout/lProcess3"/>
    <dgm:cxn modelId="{C400E62C-1784-F74D-8901-C4CD380190F6}" type="presParOf" srcId="{A4F66E58-18FE-154B-82ED-C43C6EF8298B}" destId="{022B87EA-228B-5B4C-99E6-863C7AFC420D}" srcOrd="2" destOrd="0" presId="urn:microsoft.com/office/officeart/2005/8/layout/lProcess3"/>
    <dgm:cxn modelId="{A5A5F935-88B7-974E-AA08-1625C21DADB4}" type="presParOf" srcId="{3C2E7BEA-BC70-C145-BA7D-A4E56CD503C5}" destId="{6A569C5D-3224-FA44-85C4-2C8B8B18FFAC}" srcOrd="5" destOrd="0" presId="urn:microsoft.com/office/officeart/2005/8/layout/lProcess3"/>
    <dgm:cxn modelId="{C557C2B3-EE26-ED4B-A796-43DF72A72846}" type="presParOf" srcId="{3C2E7BEA-BC70-C145-BA7D-A4E56CD503C5}" destId="{E383AA0F-6E27-B043-95D3-757CD75EBEF1}" srcOrd="6" destOrd="0" presId="urn:microsoft.com/office/officeart/2005/8/layout/lProcess3"/>
    <dgm:cxn modelId="{E5CE7495-1600-C04E-9084-F57842CAE914}" type="presParOf" srcId="{E383AA0F-6E27-B043-95D3-757CD75EBEF1}" destId="{B5B3F502-AB5C-784F-A27F-A988B6BB8B4B}" srcOrd="0" destOrd="0" presId="urn:microsoft.com/office/officeart/2005/8/layout/lProcess3"/>
    <dgm:cxn modelId="{9595FBC1-CB3D-D542-9485-EAD990127934}" type="presParOf" srcId="{E383AA0F-6E27-B043-95D3-757CD75EBEF1}" destId="{1405FDA5-C690-D844-8691-B64D0BFBBA94}" srcOrd="1" destOrd="0" presId="urn:microsoft.com/office/officeart/2005/8/layout/lProcess3"/>
    <dgm:cxn modelId="{BB57655B-078F-0C42-9261-4192B69F87FC}" type="presParOf" srcId="{E383AA0F-6E27-B043-95D3-757CD75EBEF1}" destId="{D33B3CAA-670C-0B44-A8D6-4F266ECAF1BF}" srcOrd="2" destOrd="0" presId="urn:microsoft.com/office/officeart/2005/8/layout/lProcess3"/>
    <dgm:cxn modelId="{A99457DA-C870-4247-AA51-5B9FB268DAA1}" type="presParOf" srcId="{3C2E7BEA-BC70-C145-BA7D-A4E56CD503C5}" destId="{3C3830E5-32C5-C64B-B7B4-0AB6201CCA1A}" srcOrd="7" destOrd="0" presId="urn:microsoft.com/office/officeart/2005/8/layout/lProcess3"/>
    <dgm:cxn modelId="{306C49B0-1D59-A043-8D2E-2F4F18BC9A6D}" type="presParOf" srcId="{3C2E7BEA-BC70-C145-BA7D-A4E56CD503C5}" destId="{FBE4D2F1-9161-924E-BE35-E57F7789859B}" srcOrd="8" destOrd="0" presId="urn:microsoft.com/office/officeart/2005/8/layout/lProcess3"/>
    <dgm:cxn modelId="{310A60A8-A184-5845-A16D-B68010CC95B0}" type="presParOf" srcId="{FBE4D2F1-9161-924E-BE35-E57F7789859B}" destId="{3A3C4DC0-E5C0-2F40-89C8-FC5566A0D6CC}" srcOrd="0" destOrd="0" presId="urn:microsoft.com/office/officeart/2005/8/layout/lProcess3"/>
    <dgm:cxn modelId="{D4779E74-E10B-0C40-A6C2-866E162CC2F5}" type="presParOf" srcId="{FBE4D2F1-9161-924E-BE35-E57F7789859B}" destId="{8652B5B2-AB28-EC4C-9C5D-69248A50C1D8}" srcOrd="1" destOrd="0" presId="urn:microsoft.com/office/officeart/2005/8/layout/lProcess3"/>
    <dgm:cxn modelId="{965F1F72-F83D-1E4C-9F41-45A54F3A9933}" type="presParOf" srcId="{FBE4D2F1-9161-924E-BE35-E57F7789859B}" destId="{5950BD97-C465-A34A-91B4-9FDF4A938C5B}" srcOrd="2" destOrd="0" presId="urn:microsoft.com/office/officeart/2005/8/layout/lProcess3"/>
    <dgm:cxn modelId="{49D1C442-4860-4F43-90F6-AE5F8A16989A}" type="presParOf" srcId="{3C2E7BEA-BC70-C145-BA7D-A4E56CD503C5}" destId="{9FA02359-F8F4-5146-BCC6-6F27CC865D69}" srcOrd="9" destOrd="0" presId="urn:microsoft.com/office/officeart/2005/8/layout/lProcess3"/>
    <dgm:cxn modelId="{00C20BC9-56FF-574F-BAE8-DFAA034A2406}" type="presParOf" srcId="{3C2E7BEA-BC70-C145-BA7D-A4E56CD503C5}" destId="{B68A8EB7-281A-3E47-BD9C-FA1164E7AF14}" srcOrd="10" destOrd="0" presId="urn:microsoft.com/office/officeart/2005/8/layout/lProcess3"/>
    <dgm:cxn modelId="{6C3A2EC1-B4D3-E642-8BDE-E6DCFEB722A2}" type="presParOf" srcId="{B68A8EB7-281A-3E47-BD9C-FA1164E7AF14}" destId="{AE05D1C0-EB5D-3C4C-BA39-6B175B18FD08}" srcOrd="0" destOrd="0" presId="urn:microsoft.com/office/officeart/2005/8/layout/lProcess3"/>
    <dgm:cxn modelId="{C0CDA2DF-AE8E-8945-9CA8-197931B24E9B}" type="presParOf" srcId="{B68A8EB7-281A-3E47-BD9C-FA1164E7AF14}" destId="{8DAF4ACF-CD81-8C45-B814-16A8ADB58299}" srcOrd="1" destOrd="0" presId="urn:microsoft.com/office/officeart/2005/8/layout/lProcess3"/>
    <dgm:cxn modelId="{A6A79D80-C201-8D45-B15E-ACBE717E03FA}" type="presParOf" srcId="{B68A8EB7-281A-3E47-BD9C-FA1164E7AF14}" destId="{8D7A886D-8043-4C43-A30A-B33479C3BAC7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4CD68DC-E796-EA46-A351-8A7205F6EA8F}" type="doc">
      <dgm:prSet loTypeId="urn:microsoft.com/office/officeart/2008/layout/VerticalCurvedList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2DC545D-690C-3741-86D4-B6E0AD03A7DB}">
      <dgm:prSet phldrT="[Text]"/>
      <dgm:spPr/>
      <dgm:t>
        <a:bodyPr/>
        <a:lstStyle/>
        <a:p>
          <a:r>
            <a:rPr lang="en-US" dirty="0" err="1" smtClean="0"/>
            <a:t>Linguaggio</a:t>
          </a:r>
          <a:r>
            <a:rPr lang="en-US" dirty="0" smtClean="0"/>
            <a:t>: SQL</a:t>
          </a:r>
          <a:endParaRPr lang="en-US" dirty="0"/>
        </a:p>
      </dgm:t>
    </dgm:pt>
    <dgm:pt modelId="{AC78245A-B7F7-B945-9475-31E8A2848B4E}" type="parTrans" cxnId="{2C2EE9B9-11F4-7B48-9567-C88A65499971}">
      <dgm:prSet/>
      <dgm:spPr/>
      <dgm:t>
        <a:bodyPr/>
        <a:lstStyle/>
        <a:p>
          <a:endParaRPr lang="en-US"/>
        </a:p>
      </dgm:t>
    </dgm:pt>
    <dgm:pt modelId="{3AB1B333-6577-FD44-90CE-5AEFB2ED3176}" type="sibTrans" cxnId="{2C2EE9B9-11F4-7B48-9567-C88A65499971}">
      <dgm:prSet/>
      <dgm:spPr/>
      <dgm:t>
        <a:bodyPr/>
        <a:lstStyle/>
        <a:p>
          <a:endParaRPr lang="en-US"/>
        </a:p>
      </dgm:t>
    </dgm:pt>
    <dgm:pt modelId="{8399DB1A-C868-ED4D-8E0D-0C6CA76D75EF}">
      <dgm:prSet phldrT="[Text]"/>
      <dgm:spPr/>
      <dgm:t>
        <a:bodyPr/>
        <a:lstStyle/>
        <a:p>
          <a:r>
            <a:rPr lang="en-US" dirty="0" err="1" smtClean="0"/>
            <a:t>Relazionale</a:t>
          </a:r>
          <a:endParaRPr lang="en-US" dirty="0"/>
        </a:p>
      </dgm:t>
    </dgm:pt>
    <dgm:pt modelId="{025F85AC-8A0F-3341-973C-C4F16E08F6AA}" type="parTrans" cxnId="{C5C7FC57-F20B-FA4A-9F78-D692491ABA29}">
      <dgm:prSet/>
      <dgm:spPr/>
      <dgm:t>
        <a:bodyPr/>
        <a:lstStyle/>
        <a:p>
          <a:endParaRPr lang="en-US"/>
        </a:p>
      </dgm:t>
    </dgm:pt>
    <dgm:pt modelId="{E7C63163-3B15-2A47-8811-693F9F1C6250}" type="sibTrans" cxnId="{C5C7FC57-F20B-FA4A-9F78-D692491ABA29}">
      <dgm:prSet/>
      <dgm:spPr/>
      <dgm:t>
        <a:bodyPr/>
        <a:lstStyle/>
        <a:p>
          <a:endParaRPr lang="en-US"/>
        </a:p>
      </dgm:t>
    </dgm:pt>
    <dgm:pt modelId="{3233A1D6-5521-A64C-BB7C-73BC65AE5FFB}">
      <dgm:prSet phldrT="[Text]"/>
      <dgm:spPr/>
      <dgm:t>
        <a:bodyPr/>
        <a:lstStyle/>
        <a:p>
          <a:r>
            <a:rPr lang="en-US" dirty="0" smtClean="0"/>
            <a:t>Locale e </a:t>
          </a:r>
          <a:r>
            <a:rPr lang="en-US" dirty="0" err="1" smtClean="0"/>
            <a:t>remoto</a:t>
          </a:r>
          <a:endParaRPr lang="en-US" dirty="0"/>
        </a:p>
      </dgm:t>
    </dgm:pt>
    <dgm:pt modelId="{CBF56013-3A3C-444A-A3ED-D35BD1A447BA}" type="parTrans" cxnId="{1E3FB9A4-F2E9-8344-90ED-D0F4ED86F823}">
      <dgm:prSet/>
      <dgm:spPr/>
      <dgm:t>
        <a:bodyPr/>
        <a:lstStyle/>
        <a:p>
          <a:endParaRPr lang="en-US"/>
        </a:p>
      </dgm:t>
    </dgm:pt>
    <dgm:pt modelId="{ED65B248-8949-A049-A632-86E47776D840}" type="sibTrans" cxnId="{1E3FB9A4-F2E9-8344-90ED-D0F4ED86F823}">
      <dgm:prSet/>
      <dgm:spPr/>
      <dgm:t>
        <a:bodyPr/>
        <a:lstStyle/>
        <a:p>
          <a:endParaRPr lang="en-US"/>
        </a:p>
      </dgm:t>
    </dgm:pt>
    <dgm:pt modelId="{A888EBBF-90BF-9442-AFE6-B678EFB383DB}" type="pres">
      <dgm:prSet presAssocID="{34CD68DC-E796-EA46-A351-8A7205F6EA8F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5EE84673-5531-CA42-BFB1-AA2AB2FD92A0}" type="pres">
      <dgm:prSet presAssocID="{34CD68DC-E796-EA46-A351-8A7205F6EA8F}" presName="Name1" presStyleCnt="0"/>
      <dgm:spPr/>
    </dgm:pt>
    <dgm:pt modelId="{FCC2EFDF-6EB1-9342-94CC-106F6C5331E5}" type="pres">
      <dgm:prSet presAssocID="{34CD68DC-E796-EA46-A351-8A7205F6EA8F}" presName="cycle" presStyleCnt="0"/>
      <dgm:spPr/>
    </dgm:pt>
    <dgm:pt modelId="{923E00B6-845A-0C4D-A95C-086B98F9CB6E}" type="pres">
      <dgm:prSet presAssocID="{34CD68DC-E796-EA46-A351-8A7205F6EA8F}" presName="srcNode" presStyleLbl="node1" presStyleIdx="0" presStyleCnt="3"/>
      <dgm:spPr/>
    </dgm:pt>
    <dgm:pt modelId="{6A74F3D9-0F3B-AA42-A8BC-74E8DE279469}" type="pres">
      <dgm:prSet presAssocID="{34CD68DC-E796-EA46-A351-8A7205F6EA8F}" presName="conn" presStyleLbl="parChTrans1D2" presStyleIdx="0" presStyleCnt="1"/>
      <dgm:spPr/>
      <dgm:t>
        <a:bodyPr/>
        <a:lstStyle/>
        <a:p>
          <a:endParaRPr lang="en-US"/>
        </a:p>
      </dgm:t>
    </dgm:pt>
    <dgm:pt modelId="{28F15596-7EA9-D947-B102-360CE6CF4A37}" type="pres">
      <dgm:prSet presAssocID="{34CD68DC-E796-EA46-A351-8A7205F6EA8F}" presName="extraNode" presStyleLbl="node1" presStyleIdx="0" presStyleCnt="3"/>
      <dgm:spPr/>
    </dgm:pt>
    <dgm:pt modelId="{995794BD-21D3-744C-BBF5-7E9890D7EEF1}" type="pres">
      <dgm:prSet presAssocID="{34CD68DC-E796-EA46-A351-8A7205F6EA8F}" presName="dstNode" presStyleLbl="node1" presStyleIdx="0" presStyleCnt="3"/>
      <dgm:spPr/>
    </dgm:pt>
    <dgm:pt modelId="{BB3F04D4-6EE9-E343-8A43-5C2DE7BAF16F}" type="pres">
      <dgm:prSet presAssocID="{C2DC545D-690C-3741-86D4-B6E0AD03A7DB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D2460B-A12F-F54F-8B9A-3CC0BEB92E3F}" type="pres">
      <dgm:prSet presAssocID="{C2DC545D-690C-3741-86D4-B6E0AD03A7DB}" presName="accent_1" presStyleCnt="0"/>
      <dgm:spPr/>
    </dgm:pt>
    <dgm:pt modelId="{9E88BF2A-7D78-6345-934A-9C5CE7471A18}" type="pres">
      <dgm:prSet presAssocID="{C2DC545D-690C-3741-86D4-B6E0AD03A7DB}" presName="accentRepeatNode" presStyleLbl="solidFgAcc1" presStyleIdx="0" presStyleCnt="3"/>
      <dgm:spPr/>
    </dgm:pt>
    <dgm:pt modelId="{ADBE1FF7-DEDA-434B-932B-3BACF300400E}" type="pres">
      <dgm:prSet presAssocID="{8399DB1A-C868-ED4D-8E0D-0C6CA76D75EF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367F57-316F-EC41-A126-3AADEC034A84}" type="pres">
      <dgm:prSet presAssocID="{8399DB1A-C868-ED4D-8E0D-0C6CA76D75EF}" presName="accent_2" presStyleCnt="0"/>
      <dgm:spPr/>
    </dgm:pt>
    <dgm:pt modelId="{AAE58BF7-B108-4749-8656-44E80FE1E2BC}" type="pres">
      <dgm:prSet presAssocID="{8399DB1A-C868-ED4D-8E0D-0C6CA76D75EF}" presName="accentRepeatNode" presStyleLbl="solidFgAcc1" presStyleIdx="1" presStyleCnt="3"/>
      <dgm:spPr/>
    </dgm:pt>
    <dgm:pt modelId="{8876C477-189A-E44D-83FE-2CC72AB61B8C}" type="pres">
      <dgm:prSet presAssocID="{3233A1D6-5521-A64C-BB7C-73BC65AE5FFB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A8D529-9A0F-6C40-A076-8D48D3651F4D}" type="pres">
      <dgm:prSet presAssocID="{3233A1D6-5521-A64C-BB7C-73BC65AE5FFB}" presName="accent_3" presStyleCnt="0"/>
      <dgm:spPr/>
    </dgm:pt>
    <dgm:pt modelId="{3FD80ED3-08F0-2445-A586-0A1583BEF747}" type="pres">
      <dgm:prSet presAssocID="{3233A1D6-5521-A64C-BB7C-73BC65AE5FFB}" presName="accentRepeatNode" presStyleLbl="solidFgAcc1" presStyleIdx="2" presStyleCnt="3"/>
      <dgm:spPr/>
    </dgm:pt>
  </dgm:ptLst>
  <dgm:cxnLst>
    <dgm:cxn modelId="{2C2EE9B9-11F4-7B48-9567-C88A65499971}" srcId="{34CD68DC-E796-EA46-A351-8A7205F6EA8F}" destId="{C2DC545D-690C-3741-86D4-B6E0AD03A7DB}" srcOrd="0" destOrd="0" parTransId="{AC78245A-B7F7-B945-9475-31E8A2848B4E}" sibTransId="{3AB1B333-6577-FD44-90CE-5AEFB2ED3176}"/>
    <dgm:cxn modelId="{D09DE67C-2A8B-4A44-82EB-84FA8A75072C}" type="presOf" srcId="{3233A1D6-5521-A64C-BB7C-73BC65AE5FFB}" destId="{8876C477-189A-E44D-83FE-2CC72AB61B8C}" srcOrd="0" destOrd="0" presId="urn:microsoft.com/office/officeart/2008/layout/VerticalCurvedList"/>
    <dgm:cxn modelId="{12B6872B-960C-854E-B116-843A48F72140}" type="presOf" srcId="{3AB1B333-6577-FD44-90CE-5AEFB2ED3176}" destId="{6A74F3D9-0F3B-AA42-A8BC-74E8DE279469}" srcOrd="0" destOrd="0" presId="urn:microsoft.com/office/officeart/2008/layout/VerticalCurvedList"/>
    <dgm:cxn modelId="{FC5CF807-840C-8440-9356-89588E6FC20C}" type="presOf" srcId="{C2DC545D-690C-3741-86D4-B6E0AD03A7DB}" destId="{BB3F04D4-6EE9-E343-8A43-5C2DE7BAF16F}" srcOrd="0" destOrd="0" presId="urn:microsoft.com/office/officeart/2008/layout/VerticalCurvedList"/>
    <dgm:cxn modelId="{6BABC0BC-E5D6-E74D-BA4F-2D9EB01660B3}" type="presOf" srcId="{34CD68DC-E796-EA46-A351-8A7205F6EA8F}" destId="{A888EBBF-90BF-9442-AFE6-B678EFB383DB}" srcOrd="0" destOrd="0" presId="urn:microsoft.com/office/officeart/2008/layout/VerticalCurvedList"/>
    <dgm:cxn modelId="{6EC2CBBF-C866-B34E-BFB6-9991EBC8EDDE}" type="presOf" srcId="{8399DB1A-C868-ED4D-8E0D-0C6CA76D75EF}" destId="{ADBE1FF7-DEDA-434B-932B-3BACF300400E}" srcOrd="0" destOrd="0" presId="urn:microsoft.com/office/officeart/2008/layout/VerticalCurvedList"/>
    <dgm:cxn modelId="{1E3FB9A4-F2E9-8344-90ED-D0F4ED86F823}" srcId="{34CD68DC-E796-EA46-A351-8A7205F6EA8F}" destId="{3233A1D6-5521-A64C-BB7C-73BC65AE5FFB}" srcOrd="2" destOrd="0" parTransId="{CBF56013-3A3C-444A-A3ED-D35BD1A447BA}" sibTransId="{ED65B248-8949-A049-A632-86E47776D840}"/>
    <dgm:cxn modelId="{C5C7FC57-F20B-FA4A-9F78-D692491ABA29}" srcId="{34CD68DC-E796-EA46-A351-8A7205F6EA8F}" destId="{8399DB1A-C868-ED4D-8E0D-0C6CA76D75EF}" srcOrd="1" destOrd="0" parTransId="{025F85AC-8A0F-3341-973C-C4F16E08F6AA}" sibTransId="{E7C63163-3B15-2A47-8811-693F9F1C6250}"/>
    <dgm:cxn modelId="{E0D5C3F0-27B4-5649-B979-528C21F5D38B}" type="presParOf" srcId="{A888EBBF-90BF-9442-AFE6-B678EFB383DB}" destId="{5EE84673-5531-CA42-BFB1-AA2AB2FD92A0}" srcOrd="0" destOrd="0" presId="urn:microsoft.com/office/officeart/2008/layout/VerticalCurvedList"/>
    <dgm:cxn modelId="{4D3A4193-7479-6A4B-8AAC-21EAB3AAA45F}" type="presParOf" srcId="{5EE84673-5531-CA42-BFB1-AA2AB2FD92A0}" destId="{FCC2EFDF-6EB1-9342-94CC-106F6C5331E5}" srcOrd="0" destOrd="0" presId="urn:microsoft.com/office/officeart/2008/layout/VerticalCurvedList"/>
    <dgm:cxn modelId="{4F15C7EE-4646-D741-9D17-A36CA7BFBCBF}" type="presParOf" srcId="{FCC2EFDF-6EB1-9342-94CC-106F6C5331E5}" destId="{923E00B6-845A-0C4D-A95C-086B98F9CB6E}" srcOrd="0" destOrd="0" presId="urn:microsoft.com/office/officeart/2008/layout/VerticalCurvedList"/>
    <dgm:cxn modelId="{FAC94894-31E6-6C4E-B176-F87491E43E06}" type="presParOf" srcId="{FCC2EFDF-6EB1-9342-94CC-106F6C5331E5}" destId="{6A74F3D9-0F3B-AA42-A8BC-74E8DE279469}" srcOrd="1" destOrd="0" presId="urn:microsoft.com/office/officeart/2008/layout/VerticalCurvedList"/>
    <dgm:cxn modelId="{689B4C31-8CE6-E441-8B16-8DFA13517813}" type="presParOf" srcId="{FCC2EFDF-6EB1-9342-94CC-106F6C5331E5}" destId="{28F15596-7EA9-D947-B102-360CE6CF4A37}" srcOrd="2" destOrd="0" presId="urn:microsoft.com/office/officeart/2008/layout/VerticalCurvedList"/>
    <dgm:cxn modelId="{73D283F7-280D-CF40-B6BB-BF889596CCB6}" type="presParOf" srcId="{FCC2EFDF-6EB1-9342-94CC-106F6C5331E5}" destId="{995794BD-21D3-744C-BBF5-7E9890D7EEF1}" srcOrd="3" destOrd="0" presId="urn:microsoft.com/office/officeart/2008/layout/VerticalCurvedList"/>
    <dgm:cxn modelId="{0943B262-BED6-114A-A7DB-AE107F5ED796}" type="presParOf" srcId="{5EE84673-5531-CA42-BFB1-AA2AB2FD92A0}" destId="{BB3F04D4-6EE9-E343-8A43-5C2DE7BAF16F}" srcOrd="1" destOrd="0" presId="urn:microsoft.com/office/officeart/2008/layout/VerticalCurvedList"/>
    <dgm:cxn modelId="{B0AB6C89-DE0F-FF4D-907B-88E4CFFB6EDF}" type="presParOf" srcId="{5EE84673-5531-CA42-BFB1-AA2AB2FD92A0}" destId="{45D2460B-A12F-F54F-8B9A-3CC0BEB92E3F}" srcOrd="2" destOrd="0" presId="urn:microsoft.com/office/officeart/2008/layout/VerticalCurvedList"/>
    <dgm:cxn modelId="{B21101FD-ADB0-DA41-B233-2D35136C02FE}" type="presParOf" srcId="{45D2460B-A12F-F54F-8B9A-3CC0BEB92E3F}" destId="{9E88BF2A-7D78-6345-934A-9C5CE7471A18}" srcOrd="0" destOrd="0" presId="urn:microsoft.com/office/officeart/2008/layout/VerticalCurvedList"/>
    <dgm:cxn modelId="{54A6AA5A-678D-4D4F-9E36-75CABDE4D7CD}" type="presParOf" srcId="{5EE84673-5531-CA42-BFB1-AA2AB2FD92A0}" destId="{ADBE1FF7-DEDA-434B-932B-3BACF300400E}" srcOrd="3" destOrd="0" presId="urn:microsoft.com/office/officeart/2008/layout/VerticalCurvedList"/>
    <dgm:cxn modelId="{BDFE84CA-0144-A147-B279-38F5995330A8}" type="presParOf" srcId="{5EE84673-5531-CA42-BFB1-AA2AB2FD92A0}" destId="{F7367F57-316F-EC41-A126-3AADEC034A84}" srcOrd="4" destOrd="0" presId="urn:microsoft.com/office/officeart/2008/layout/VerticalCurvedList"/>
    <dgm:cxn modelId="{91CCF7AE-36DF-784A-8F10-9C7802814104}" type="presParOf" srcId="{F7367F57-316F-EC41-A126-3AADEC034A84}" destId="{AAE58BF7-B108-4749-8656-44E80FE1E2BC}" srcOrd="0" destOrd="0" presId="urn:microsoft.com/office/officeart/2008/layout/VerticalCurvedList"/>
    <dgm:cxn modelId="{A5C8FAA6-58EE-B14C-98CE-6AD7B79E8F06}" type="presParOf" srcId="{5EE84673-5531-CA42-BFB1-AA2AB2FD92A0}" destId="{8876C477-189A-E44D-83FE-2CC72AB61B8C}" srcOrd="5" destOrd="0" presId="urn:microsoft.com/office/officeart/2008/layout/VerticalCurvedList"/>
    <dgm:cxn modelId="{0A120BF7-C1FD-BE4D-A019-C0429EBFB624}" type="presParOf" srcId="{5EE84673-5531-CA42-BFB1-AA2AB2FD92A0}" destId="{70A8D529-9A0F-6C40-A076-8D48D3651F4D}" srcOrd="6" destOrd="0" presId="urn:microsoft.com/office/officeart/2008/layout/VerticalCurvedList"/>
    <dgm:cxn modelId="{E6685AD6-96AD-504B-82D2-E87341539513}" type="presParOf" srcId="{70A8D529-9A0F-6C40-A076-8D48D3651F4D}" destId="{3FD80ED3-08F0-2445-A586-0A1583BEF74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4CD68DC-E796-EA46-A351-8A7205F6EA8F}" type="doc">
      <dgm:prSet loTypeId="urn:microsoft.com/office/officeart/2008/layout/VerticalCurvedList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2DC545D-690C-3741-86D4-B6E0AD03A7DB}">
      <dgm:prSet phldrT="[Text]"/>
      <dgm:spPr/>
      <dgm:t>
        <a:bodyPr/>
        <a:lstStyle/>
        <a:p>
          <a:r>
            <a:rPr lang="en-US" dirty="0" err="1" smtClean="0"/>
            <a:t>Dimostrativi</a:t>
          </a:r>
          <a:endParaRPr lang="en-US" dirty="0"/>
        </a:p>
      </dgm:t>
    </dgm:pt>
    <dgm:pt modelId="{AC78245A-B7F7-B945-9475-31E8A2848B4E}" type="parTrans" cxnId="{2C2EE9B9-11F4-7B48-9567-C88A65499971}">
      <dgm:prSet/>
      <dgm:spPr/>
      <dgm:t>
        <a:bodyPr/>
        <a:lstStyle/>
        <a:p>
          <a:endParaRPr lang="en-US"/>
        </a:p>
      </dgm:t>
    </dgm:pt>
    <dgm:pt modelId="{3AB1B333-6577-FD44-90CE-5AEFB2ED3176}" type="sibTrans" cxnId="{2C2EE9B9-11F4-7B48-9567-C88A65499971}">
      <dgm:prSet/>
      <dgm:spPr/>
      <dgm:t>
        <a:bodyPr/>
        <a:lstStyle/>
        <a:p>
          <a:endParaRPr lang="en-US"/>
        </a:p>
      </dgm:t>
    </dgm:pt>
    <dgm:pt modelId="{8399DB1A-C868-ED4D-8E0D-0C6CA76D75EF}">
      <dgm:prSet phldrT="[Text]"/>
      <dgm:spPr/>
      <dgm:t>
        <a:bodyPr/>
        <a:lstStyle/>
        <a:p>
          <a:r>
            <a:rPr lang="en-US" dirty="0" err="1" smtClean="0"/>
            <a:t>Educativi</a:t>
          </a:r>
          <a:endParaRPr lang="en-US" dirty="0"/>
        </a:p>
      </dgm:t>
    </dgm:pt>
    <dgm:pt modelId="{025F85AC-8A0F-3341-973C-C4F16E08F6AA}" type="parTrans" cxnId="{C5C7FC57-F20B-FA4A-9F78-D692491ABA29}">
      <dgm:prSet/>
      <dgm:spPr/>
      <dgm:t>
        <a:bodyPr/>
        <a:lstStyle/>
        <a:p>
          <a:endParaRPr lang="en-US"/>
        </a:p>
      </dgm:t>
    </dgm:pt>
    <dgm:pt modelId="{E7C63163-3B15-2A47-8811-693F9F1C6250}" type="sibTrans" cxnId="{C5C7FC57-F20B-FA4A-9F78-D692491ABA29}">
      <dgm:prSet/>
      <dgm:spPr/>
      <dgm:t>
        <a:bodyPr/>
        <a:lstStyle/>
        <a:p>
          <a:endParaRPr lang="en-US"/>
        </a:p>
      </dgm:t>
    </dgm:pt>
    <dgm:pt modelId="{3233A1D6-5521-A64C-BB7C-73BC65AE5FFB}">
      <dgm:prSet phldrT="[Text]"/>
      <dgm:spPr/>
      <dgm:t>
        <a:bodyPr/>
        <a:lstStyle/>
        <a:p>
          <a:r>
            <a:rPr lang="en-US" dirty="0" err="1" smtClean="0"/>
            <a:t>Scientifici</a:t>
          </a:r>
          <a:endParaRPr lang="en-US" dirty="0"/>
        </a:p>
      </dgm:t>
    </dgm:pt>
    <dgm:pt modelId="{CBF56013-3A3C-444A-A3ED-D35BD1A447BA}" type="parTrans" cxnId="{1E3FB9A4-F2E9-8344-90ED-D0F4ED86F823}">
      <dgm:prSet/>
      <dgm:spPr/>
      <dgm:t>
        <a:bodyPr/>
        <a:lstStyle/>
        <a:p>
          <a:endParaRPr lang="en-US"/>
        </a:p>
      </dgm:t>
    </dgm:pt>
    <dgm:pt modelId="{ED65B248-8949-A049-A632-86E47776D840}" type="sibTrans" cxnId="{1E3FB9A4-F2E9-8344-90ED-D0F4ED86F823}">
      <dgm:prSet/>
      <dgm:spPr/>
      <dgm:t>
        <a:bodyPr/>
        <a:lstStyle/>
        <a:p>
          <a:endParaRPr lang="en-US"/>
        </a:p>
      </dgm:t>
    </dgm:pt>
    <dgm:pt modelId="{A888EBBF-90BF-9442-AFE6-B678EFB383DB}" type="pres">
      <dgm:prSet presAssocID="{34CD68DC-E796-EA46-A351-8A7205F6EA8F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5EE84673-5531-CA42-BFB1-AA2AB2FD92A0}" type="pres">
      <dgm:prSet presAssocID="{34CD68DC-E796-EA46-A351-8A7205F6EA8F}" presName="Name1" presStyleCnt="0"/>
      <dgm:spPr/>
    </dgm:pt>
    <dgm:pt modelId="{FCC2EFDF-6EB1-9342-94CC-106F6C5331E5}" type="pres">
      <dgm:prSet presAssocID="{34CD68DC-E796-EA46-A351-8A7205F6EA8F}" presName="cycle" presStyleCnt="0"/>
      <dgm:spPr/>
    </dgm:pt>
    <dgm:pt modelId="{923E00B6-845A-0C4D-A95C-086B98F9CB6E}" type="pres">
      <dgm:prSet presAssocID="{34CD68DC-E796-EA46-A351-8A7205F6EA8F}" presName="srcNode" presStyleLbl="node1" presStyleIdx="0" presStyleCnt="3"/>
      <dgm:spPr/>
    </dgm:pt>
    <dgm:pt modelId="{6A74F3D9-0F3B-AA42-A8BC-74E8DE279469}" type="pres">
      <dgm:prSet presAssocID="{34CD68DC-E796-EA46-A351-8A7205F6EA8F}" presName="conn" presStyleLbl="parChTrans1D2" presStyleIdx="0" presStyleCnt="1"/>
      <dgm:spPr/>
      <dgm:t>
        <a:bodyPr/>
        <a:lstStyle/>
        <a:p>
          <a:endParaRPr lang="en-US"/>
        </a:p>
      </dgm:t>
    </dgm:pt>
    <dgm:pt modelId="{28F15596-7EA9-D947-B102-360CE6CF4A37}" type="pres">
      <dgm:prSet presAssocID="{34CD68DC-E796-EA46-A351-8A7205F6EA8F}" presName="extraNode" presStyleLbl="node1" presStyleIdx="0" presStyleCnt="3"/>
      <dgm:spPr/>
    </dgm:pt>
    <dgm:pt modelId="{995794BD-21D3-744C-BBF5-7E9890D7EEF1}" type="pres">
      <dgm:prSet presAssocID="{34CD68DC-E796-EA46-A351-8A7205F6EA8F}" presName="dstNode" presStyleLbl="node1" presStyleIdx="0" presStyleCnt="3"/>
      <dgm:spPr/>
    </dgm:pt>
    <dgm:pt modelId="{BB3F04D4-6EE9-E343-8A43-5C2DE7BAF16F}" type="pres">
      <dgm:prSet presAssocID="{C2DC545D-690C-3741-86D4-B6E0AD03A7DB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D2460B-A12F-F54F-8B9A-3CC0BEB92E3F}" type="pres">
      <dgm:prSet presAssocID="{C2DC545D-690C-3741-86D4-B6E0AD03A7DB}" presName="accent_1" presStyleCnt="0"/>
      <dgm:spPr/>
    </dgm:pt>
    <dgm:pt modelId="{9E88BF2A-7D78-6345-934A-9C5CE7471A18}" type="pres">
      <dgm:prSet presAssocID="{C2DC545D-690C-3741-86D4-B6E0AD03A7DB}" presName="accentRepeatNode" presStyleLbl="solidFgAcc1" presStyleIdx="0" presStyleCnt="3"/>
      <dgm:spPr/>
    </dgm:pt>
    <dgm:pt modelId="{ADBE1FF7-DEDA-434B-932B-3BACF300400E}" type="pres">
      <dgm:prSet presAssocID="{8399DB1A-C868-ED4D-8E0D-0C6CA76D75EF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367F57-316F-EC41-A126-3AADEC034A84}" type="pres">
      <dgm:prSet presAssocID="{8399DB1A-C868-ED4D-8E0D-0C6CA76D75EF}" presName="accent_2" presStyleCnt="0"/>
      <dgm:spPr/>
    </dgm:pt>
    <dgm:pt modelId="{AAE58BF7-B108-4749-8656-44E80FE1E2BC}" type="pres">
      <dgm:prSet presAssocID="{8399DB1A-C868-ED4D-8E0D-0C6CA76D75EF}" presName="accentRepeatNode" presStyleLbl="solidFgAcc1" presStyleIdx="1" presStyleCnt="3"/>
      <dgm:spPr/>
    </dgm:pt>
    <dgm:pt modelId="{8876C477-189A-E44D-83FE-2CC72AB61B8C}" type="pres">
      <dgm:prSet presAssocID="{3233A1D6-5521-A64C-BB7C-73BC65AE5FFB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A8D529-9A0F-6C40-A076-8D48D3651F4D}" type="pres">
      <dgm:prSet presAssocID="{3233A1D6-5521-A64C-BB7C-73BC65AE5FFB}" presName="accent_3" presStyleCnt="0"/>
      <dgm:spPr/>
    </dgm:pt>
    <dgm:pt modelId="{3FD80ED3-08F0-2445-A586-0A1583BEF747}" type="pres">
      <dgm:prSet presAssocID="{3233A1D6-5521-A64C-BB7C-73BC65AE5FFB}" presName="accentRepeatNode" presStyleLbl="solidFgAcc1" presStyleIdx="2" presStyleCnt="3"/>
      <dgm:spPr/>
    </dgm:pt>
  </dgm:ptLst>
  <dgm:cxnLst>
    <dgm:cxn modelId="{0FFD7B00-D952-FE43-A698-10DEB8B7EA9C}" type="presOf" srcId="{C2DC545D-690C-3741-86D4-B6E0AD03A7DB}" destId="{BB3F04D4-6EE9-E343-8A43-5C2DE7BAF16F}" srcOrd="0" destOrd="0" presId="urn:microsoft.com/office/officeart/2008/layout/VerticalCurvedList"/>
    <dgm:cxn modelId="{C5C7FC57-F20B-FA4A-9F78-D692491ABA29}" srcId="{34CD68DC-E796-EA46-A351-8A7205F6EA8F}" destId="{8399DB1A-C868-ED4D-8E0D-0C6CA76D75EF}" srcOrd="1" destOrd="0" parTransId="{025F85AC-8A0F-3341-973C-C4F16E08F6AA}" sibTransId="{E7C63163-3B15-2A47-8811-693F9F1C6250}"/>
    <dgm:cxn modelId="{EA175372-2AA0-4240-BB85-2460904EC174}" type="presOf" srcId="{3AB1B333-6577-FD44-90CE-5AEFB2ED3176}" destId="{6A74F3D9-0F3B-AA42-A8BC-74E8DE279469}" srcOrd="0" destOrd="0" presId="urn:microsoft.com/office/officeart/2008/layout/VerticalCurvedList"/>
    <dgm:cxn modelId="{1E3FB9A4-F2E9-8344-90ED-D0F4ED86F823}" srcId="{34CD68DC-E796-EA46-A351-8A7205F6EA8F}" destId="{3233A1D6-5521-A64C-BB7C-73BC65AE5FFB}" srcOrd="2" destOrd="0" parTransId="{CBF56013-3A3C-444A-A3ED-D35BD1A447BA}" sibTransId="{ED65B248-8949-A049-A632-86E47776D840}"/>
    <dgm:cxn modelId="{2C2EE9B9-11F4-7B48-9567-C88A65499971}" srcId="{34CD68DC-E796-EA46-A351-8A7205F6EA8F}" destId="{C2DC545D-690C-3741-86D4-B6E0AD03A7DB}" srcOrd="0" destOrd="0" parTransId="{AC78245A-B7F7-B945-9475-31E8A2848B4E}" sibTransId="{3AB1B333-6577-FD44-90CE-5AEFB2ED3176}"/>
    <dgm:cxn modelId="{9DA980B1-E2D0-1A4E-996B-D6BD68679749}" type="presOf" srcId="{3233A1D6-5521-A64C-BB7C-73BC65AE5FFB}" destId="{8876C477-189A-E44D-83FE-2CC72AB61B8C}" srcOrd="0" destOrd="0" presId="urn:microsoft.com/office/officeart/2008/layout/VerticalCurvedList"/>
    <dgm:cxn modelId="{18721ACE-AA62-C649-A885-2D27A3818AFF}" type="presOf" srcId="{8399DB1A-C868-ED4D-8E0D-0C6CA76D75EF}" destId="{ADBE1FF7-DEDA-434B-932B-3BACF300400E}" srcOrd="0" destOrd="0" presId="urn:microsoft.com/office/officeart/2008/layout/VerticalCurvedList"/>
    <dgm:cxn modelId="{569186F1-8C75-2345-8967-11504988143F}" type="presOf" srcId="{34CD68DC-E796-EA46-A351-8A7205F6EA8F}" destId="{A888EBBF-90BF-9442-AFE6-B678EFB383DB}" srcOrd="0" destOrd="0" presId="urn:microsoft.com/office/officeart/2008/layout/VerticalCurvedList"/>
    <dgm:cxn modelId="{928AB181-35B3-F94E-93D1-59CBDF4491F3}" type="presParOf" srcId="{A888EBBF-90BF-9442-AFE6-B678EFB383DB}" destId="{5EE84673-5531-CA42-BFB1-AA2AB2FD92A0}" srcOrd="0" destOrd="0" presId="urn:microsoft.com/office/officeart/2008/layout/VerticalCurvedList"/>
    <dgm:cxn modelId="{D4C55862-5A91-3943-9049-23E395845812}" type="presParOf" srcId="{5EE84673-5531-CA42-BFB1-AA2AB2FD92A0}" destId="{FCC2EFDF-6EB1-9342-94CC-106F6C5331E5}" srcOrd="0" destOrd="0" presId="urn:microsoft.com/office/officeart/2008/layout/VerticalCurvedList"/>
    <dgm:cxn modelId="{3B7FF5AB-476B-4C4C-88F0-B8BE7696BF6B}" type="presParOf" srcId="{FCC2EFDF-6EB1-9342-94CC-106F6C5331E5}" destId="{923E00B6-845A-0C4D-A95C-086B98F9CB6E}" srcOrd="0" destOrd="0" presId="urn:microsoft.com/office/officeart/2008/layout/VerticalCurvedList"/>
    <dgm:cxn modelId="{C469C408-3CD3-9A49-854F-5CB61C6FDC11}" type="presParOf" srcId="{FCC2EFDF-6EB1-9342-94CC-106F6C5331E5}" destId="{6A74F3D9-0F3B-AA42-A8BC-74E8DE279469}" srcOrd="1" destOrd="0" presId="urn:microsoft.com/office/officeart/2008/layout/VerticalCurvedList"/>
    <dgm:cxn modelId="{9B06A583-8E5B-BF46-B4ED-86C553694DD3}" type="presParOf" srcId="{FCC2EFDF-6EB1-9342-94CC-106F6C5331E5}" destId="{28F15596-7EA9-D947-B102-360CE6CF4A37}" srcOrd="2" destOrd="0" presId="urn:microsoft.com/office/officeart/2008/layout/VerticalCurvedList"/>
    <dgm:cxn modelId="{F03A6EFE-B073-0741-AE9D-3DD04D50CECE}" type="presParOf" srcId="{FCC2EFDF-6EB1-9342-94CC-106F6C5331E5}" destId="{995794BD-21D3-744C-BBF5-7E9890D7EEF1}" srcOrd="3" destOrd="0" presId="urn:microsoft.com/office/officeart/2008/layout/VerticalCurvedList"/>
    <dgm:cxn modelId="{8F547909-EDA9-984B-A75C-CBADBC3043B4}" type="presParOf" srcId="{5EE84673-5531-CA42-BFB1-AA2AB2FD92A0}" destId="{BB3F04D4-6EE9-E343-8A43-5C2DE7BAF16F}" srcOrd="1" destOrd="0" presId="urn:microsoft.com/office/officeart/2008/layout/VerticalCurvedList"/>
    <dgm:cxn modelId="{AB8E09C1-659B-1C43-91DD-53480889B6E7}" type="presParOf" srcId="{5EE84673-5531-CA42-BFB1-AA2AB2FD92A0}" destId="{45D2460B-A12F-F54F-8B9A-3CC0BEB92E3F}" srcOrd="2" destOrd="0" presId="urn:microsoft.com/office/officeart/2008/layout/VerticalCurvedList"/>
    <dgm:cxn modelId="{835406C2-DDC1-4949-B0B4-56A4569C1962}" type="presParOf" srcId="{45D2460B-A12F-F54F-8B9A-3CC0BEB92E3F}" destId="{9E88BF2A-7D78-6345-934A-9C5CE7471A18}" srcOrd="0" destOrd="0" presId="urn:microsoft.com/office/officeart/2008/layout/VerticalCurvedList"/>
    <dgm:cxn modelId="{2BC58C52-5071-2745-90A0-06510F89B3C3}" type="presParOf" srcId="{5EE84673-5531-CA42-BFB1-AA2AB2FD92A0}" destId="{ADBE1FF7-DEDA-434B-932B-3BACF300400E}" srcOrd="3" destOrd="0" presId="urn:microsoft.com/office/officeart/2008/layout/VerticalCurvedList"/>
    <dgm:cxn modelId="{D050B782-79E0-4C4A-B6D9-C36B882171E3}" type="presParOf" srcId="{5EE84673-5531-CA42-BFB1-AA2AB2FD92A0}" destId="{F7367F57-316F-EC41-A126-3AADEC034A84}" srcOrd="4" destOrd="0" presId="urn:microsoft.com/office/officeart/2008/layout/VerticalCurvedList"/>
    <dgm:cxn modelId="{57643BBE-F559-EF48-B2B3-F89C1DB763D6}" type="presParOf" srcId="{F7367F57-316F-EC41-A126-3AADEC034A84}" destId="{AAE58BF7-B108-4749-8656-44E80FE1E2BC}" srcOrd="0" destOrd="0" presId="urn:microsoft.com/office/officeart/2008/layout/VerticalCurvedList"/>
    <dgm:cxn modelId="{927562F4-17D5-374F-9F6A-D595BDC7C0F2}" type="presParOf" srcId="{5EE84673-5531-CA42-BFB1-AA2AB2FD92A0}" destId="{8876C477-189A-E44D-83FE-2CC72AB61B8C}" srcOrd="5" destOrd="0" presId="urn:microsoft.com/office/officeart/2008/layout/VerticalCurvedList"/>
    <dgm:cxn modelId="{C2DFFB23-86B2-4D4A-8D3F-2CB24ACD5274}" type="presParOf" srcId="{5EE84673-5531-CA42-BFB1-AA2AB2FD92A0}" destId="{70A8D529-9A0F-6C40-A076-8D48D3651F4D}" srcOrd="6" destOrd="0" presId="urn:microsoft.com/office/officeart/2008/layout/VerticalCurvedList"/>
    <dgm:cxn modelId="{F8055137-A669-0244-AFD5-3BCA979FBD61}" type="presParOf" srcId="{70A8D529-9A0F-6C40-A076-8D48D3651F4D}" destId="{3FD80ED3-08F0-2445-A586-0A1583BEF74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CCF3CA-9D9A-2243-8AF1-B548FCD52F81}">
      <dsp:nvSpPr>
        <dsp:cNvPr id="0" name=""/>
        <dsp:cNvSpPr/>
      </dsp:nvSpPr>
      <dsp:spPr>
        <a:xfrm rot="5400000">
          <a:off x="3157117" y="105797"/>
          <a:ext cx="1600039" cy="139203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5240" dir="5400000" algn="tl" rotWithShape="0">
            <a:srgbClr val="000000">
              <a:alpha val="7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contourW="9525" prstMaterial="flat">
          <a:bevelT w="0" h="0" prst="coolSlant"/>
          <a:contourClr>
            <a:schemeClr val="accent1">
              <a:hueOff val="0"/>
              <a:satOff val="0"/>
              <a:lumOff val="0"/>
              <a:alphaOff val="0"/>
              <a:shade val="35000"/>
              <a:satMod val="1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000" tIns="76200" rIns="360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Archivi</a:t>
          </a:r>
          <a:r>
            <a:rPr lang="en-US" sz="2000" kern="1200" dirty="0" smtClean="0"/>
            <a:t> di </a:t>
          </a:r>
          <a:r>
            <a:rPr lang="en-US" sz="2000" kern="1200" dirty="0" err="1" smtClean="0"/>
            <a:t>ogni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tipo</a:t>
          </a:r>
          <a:endParaRPr lang="en-US" sz="2000" kern="1200" dirty="0"/>
        </a:p>
      </dsp:txBody>
      <dsp:txXfrm rot="-5400000">
        <a:off x="3478044" y="251134"/>
        <a:ext cx="958184" cy="1101361"/>
      </dsp:txXfrm>
    </dsp:sp>
    <dsp:sp modelId="{8AF41F0D-7AF8-594D-A102-6FC352885076}">
      <dsp:nvSpPr>
        <dsp:cNvPr id="0" name=""/>
        <dsp:cNvSpPr/>
      </dsp:nvSpPr>
      <dsp:spPr>
        <a:xfrm>
          <a:off x="4695395" y="321803"/>
          <a:ext cx="1785644" cy="9600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i="1" kern="1200" dirty="0" err="1" smtClean="0"/>
            <a:t>Raccolta</a:t>
          </a:r>
          <a:r>
            <a:rPr lang="en-US" sz="2000" i="1" kern="1200" dirty="0" smtClean="0"/>
            <a:t> in tempo </a:t>
          </a:r>
          <a:r>
            <a:rPr lang="en-US" sz="2000" i="1" kern="1200" dirty="0" err="1" smtClean="0"/>
            <a:t>reale</a:t>
          </a:r>
          <a:endParaRPr lang="en-US" sz="2000" i="1" kern="1200" dirty="0"/>
        </a:p>
      </dsp:txBody>
      <dsp:txXfrm>
        <a:off x="4695395" y="321803"/>
        <a:ext cx="1785644" cy="960023"/>
      </dsp:txXfrm>
    </dsp:sp>
    <dsp:sp modelId="{A56ABC46-DCFC-3B40-B982-3563FECD5EE3}">
      <dsp:nvSpPr>
        <dsp:cNvPr id="0" name=""/>
        <dsp:cNvSpPr/>
      </dsp:nvSpPr>
      <dsp:spPr>
        <a:xfrm rot="5400000">
          <a:off x="1653719" y="105797"/>
          <a:ext cx="1600039" cy="139203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5240" dir="5400000" algn="tl" rotWithShape="0">
            <a:srgbClr val="000000">
              <a:alpha val="7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contourW="9525" prstMaterial="flat">
          <a:bevelT w="0" h="0" prst="coolSlant"/>
          <a:contourClr>
            <a:schemeClr val="accent1">
              <a:hueOff val="0"/>
              <a:satOff val="0"/>
              <a:lumOff val="0"/>
              <a:alphaOff val="0"/>
              <a:shade val="35000"/>
              <a:satMod val="1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000" tIns="0" rIns="36000" bIns="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err="1" smtClean="0"/>
            <a:t>Dati</a:t>
          </a:r>
          <a:endParaRPr lang="en-US" sz="3400" kern="1200" dirty="0"/>
        </a:p>
      </dsp:txBody>
      <dsp:txXfrm rot="-5400000">
        <a:off x="1974646" y="251134"/>
        <a:ext cx="958184" cy="1101361"/>
      </dsp:txXfrm>
    </dsp:sp>
    <dsp:sp modelId="{8B4BF10D-C143-2041-83F1-AE04476D7EC2}">
      <dsp:nvSpPr>
        <dsp:cNvPr id="0" name=""/>
        <dsp:cNvSpPr/>
      </dsp:nvSpPr>
      <dsp:spPr>
        <a:xfrm rot="5400000">
          <a:off x="2402538" y="1463911"/>
          <a:ext cx="1600039" cy="139203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5240" dir="5400000" algn="tl" rotWithShape="0">
            <a:srgbClr val="000000">
              <a:alpha val="7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contourW="9525" prstMaterial="flat">
          <a:bevelT w="0" h="0" prst="coolSlant"/>
          <a:contourClr>
            <a:schemeClr val="accent1">
              <a:hueOff val="0"/>
              <a:satOff val="0"/>
              <a:lumOff val="0"/>
              <a:alphaOff val="0"/>
              <a:shade val="35000"/>
              <a:satMod val="1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000" tIns="76200" rIns="720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Rete e IT</a:t>
          </a:r>
          <a:endParaRPr lang="en-US" sz="2000" kern="1200" dirty="0"/>
        </a:p>
      </dsp:txBody>
      <dsp:txXfrm rot="-5400000">
        <a:off x="2723465" y="1609248"/>
        <a:ext cx="958184" cy="1101361"/>
      </dsp:txXfrm>
    </dsp:sp>
    <dsp:sp modelId="{72BC8509-63BC-5747-803E-C07AEC197FBA}">
      <dsp:nvSpPr>
        <dsp:cNvPr id="0" name=""/>
        <dsp:cNvSpPr/>
      </dsp:nvSpPr>
      <dsp:spPr>
        <a:xfrm>
          <a:off x="720896" y="1679916"/>
          <a:ext cx="1728042" cy="9600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i="1" kern="1200" dirty="0" err="1" smtClean="0"/>
            <a:t>Gestione</a:t>
          </a:r>
          <a:r>
            <a:rPr lang="en-US" sz="2000" i="1" kern="1200" dirty="0" smtClean="0"/>
            <a:t> </a:t>
          </a:r>
          <a:r>
            <a:rPr lang="en-US" sz="2000" i="1" kern="1200" dirty="0" err="1" smtClean="0"/>
            <a:t>accessi</a:t>
          </a:r>
          <a:endParaRPr lang="en-US" sz="2000" i="1" kern="1200" dirty="0"/>
        </a:p>
      </dsp:txBody>
      <dsp:txXfrm>
        <a:off x="720896" y="1679916"/>
        <a:ext cx="1728042" cy="960023"/>
      </dsp:txXfrm>
    </dsp:sp>
    <dsp:sp modelId="{88774C97-3150-3C46-A14B-289813ED7EB4}">
      <dsp:nvSpPr>
        <dsp:cNvPr id="0" name=""/>
        <dsp:cNvSpPr/>
      </dsp:nvSpPr>
      <dsp:spPr>
        <a:xfrm rot="5400000">
          <a:off x="3905935" y="1463911"/>
          <a:ext cx="1600039" cy="139203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5240" dir="5400000" algn="tl" rotWithShape="0">
            <a:srgbClr val="000000">
              <a:alpha val="7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contourW="9525" prstMaterial="flat">
          <a:bevelT w="0" h="0" prst="coolSlant"/>
          <a:contourClr>
            <a:schemeClr val="accent1">
              <a:hueOff val="0"/>
              <a:satOff val="0"/>
              <a:lumOff val="0"/>
              <a:alphaOff val="0"/>
              <a:shade val="35000"/>
              <a:satMod val="1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360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rgbClr val="FFC000"/>
              </a:solidFill>
            </a:rPr>
            <a:t>Accesso</a:t>
          </a:r>
          <a:endParaRPr lang="en-US" sz="2000" kern="1200" dirty="0">
            <a:solidFill>
              <a:srgbClr val="FFC000"/>
            </a:solidFill>
          </a:endParaRPr>
        </a:p>
      </dsp:txBody>
      <dsp:txXfrm rot="-5400000">
        <a:off x="4226862" y="1609248"/>
        <a:ext cx="958184" cy="1101361"/>
      </dsp:txXfrm>
    </dsp:sp>
    <dsp:sp modelId="{5D41732C-F951-0A4E-A1E5-2888D1B07AC4}">
      <dsp:nvSpPr>
        <dsp:cNvPr id="0" name=""/>
        <dsp:cNvSpPr/>
      </dsp:nvSpPr>
      <dsp:spPr>
        <a:xfrm rot="5400000">
          <a:off x="3157117" y="2822024"/>
          <a:ext cx="1600039" cy="139203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5240" dir="5400000" algn="tl" rotWithShape="0">
            <a:srgbClr val="000000">
              <a:alpha val="7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contourW="9525" prstMaterial="flat">
          <a:bevelT w="0" h="0" prst="coolSlant"/>
          <a:contourClr>
            <a:schemeClr val="accent1">
              <a:hueOff val="0"/>
              <a:satOff val="0"/>
              <a:lumOff val="0"/>
              <a:alphaOff val="0"/>
              <a:shade val="35000"/>
              <a:satMod val="1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0" tIns="76200" rIns="720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Liste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clienti</a:t>
          </a:r>
          <a:endParaRPr lang="en-US" sz="2000" kern="1200" dirty="0"/>
        </a:p>
      </dsp:txBody>
      <dsp:txXfrm rot="-5400000">
        <a:off x="3478044" y="2967361"/>
        <a:ext cx="958184" cy="1101361"/>
      </dsp:txXfrm>
    </dsp:sp>
    <dsp:sp modelId="{960387E5-F00D-514C-90C2-208923826280}">
      <dsp:nvSpPr>
        <dsp:cNvPr id="0" name=""/>
        <dsp:cNvSpPr/>
      </dsp:nvSpPr>
      <dsp:spPr>
        <a:xfrm>
          <a:off x="4695395" y="3038030"/>
          <a:ext cx="1785644" cy="9600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i="1" kern="1200" dirty="0" smtClean="0"/>
            <a:t>Social network</a:t>
          </a:r>
          <a:endParaRPr lang="en-US" sz="2000" i="1" kern="1200" dirty="0"/>
        </a:p>
      </dsp:txBody>
      <dsp:txXfrm>
        <a:off x="4695395" y="3038030"/>
        <a:ext cx="1785644" cy="960023"/>
      </dsp:txXfrm>
    </dsp:sp>
    <dsp:sp modelId="{5C7369BE-1B62-2F40-9DB1-E6DB683A8119}">
      <dsp:nvSpPr>
        <dsp:cNvPr id="0" name=""/>
        <dsp:cNvSpPr/>
      </dsp:nvSpPr>
      <dsp:spPr>
        <a:xfrm rot="5400000">
          <a:off x="1653719" y="2822024"/>
          <a:ext cx="1600039" cy="139203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5240" dir="5400000" algn="tl" rotWithShape="0">
            <a:srgbClr val="000000">
              <a:alpha val="7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contourW="9525" prstMaterial="flat">
          <a:bevelT w="0" h="0" prst="coolSlant"/>
          <a:contourClr>
            <a:schemeClr val="accent1">
              <a:hueOff val="0"/>
              <a:satOff val="0"/>
              <a:lumOff val="0"/>
              <a:alphaOff val="0"/>
              <a:shade val="35000"/>
              <a:satMod val="1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360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>
              <a:solidFill>
                <a:srgbClr val="FFFF00"/>
              </a:solidFill>
            </a:rPr>
            <a:t>Utilizzo</a:t>
          </a:r>
          <a:endParaRPr lang="en-US" sz="2000" kern="1200" dirty="0">
            <a:solidFill>
              <a:srgbClr val="FFFF00"/>
            </a:solidFill>
          </a:endParaRPr>
        </a:p>
      </dsp:txBody>
      <dsp:txXfrm rot="-5400000">
        <a:off x="1974646" y="2967361"/>
        <a:ext cx="958184" cy="110136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C04E65-469A-C740-BBC3-290511C35DD9}">
      <dsp:nvSpPr>
        <dsp:cNvPr id="0" name=""/>
        <dsp:cNvSpPr/>
      </dsp:nvSpPr>
      <dsp:spPr>
        <a:xfrm>
          <a:off x="-4919424" y="-753830"/>
          <a:ext cx="5858998" cy="5858998"/>
        </a:xfrm>
        <a:prstGeom prst="blockArc">
          <a:avLst>
            <a:gd name="adj1" fmla="val 18900000"/>
            <a:gd name="adj2" fmla="val 2700000"/>
            <a:gd name="adj3" fmla="val 369"/>
          </a:avLst>
        </a:pr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F31B42-0260-464B-BDB4-171CA6081605}">
      <dsp:nvSpPr>
        <dsp:cNvPr id="0" name=""/>
        <dsp:cNvSpPr/>
      </dsp:nvSpPr>
      <dsp:spPr>
        <a:xfrm>
          <a:off x="604289" y="435133"/>
          <a:ext cx="5782823" cy="8702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5240" dir="5400000" algn="tl" rotWithShape="0">
            <a:srgbClr val="000000">
              <a:alpha val="7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contourW="9525" prstMaterial="flat">
          <a:bevelT w="0" h="0" prst="coolSlant"/>
          <a:contourClr>
            <a:schemeClr val="accent1">
              <a:hueOff val="0"/>
              <a:satOff val="0"/>
              <a:lumOff val="0"/>
              <a:alphaOff val="0"/>
              <a:shade val="35000"/>
              <a:satMod val="1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0775" tIns="116840" rIns="116840" bIns="116840" numCol="1" spcCol="1270" anchor="ctr" anchorCtr="0">
          <a:noAutofit/>
        </a:bodyPr>
        <a:lstStyle/>
        <a:p>
          <a:pPr lvl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kern="1200" dirty="0" smtClean="0"/>
            <a:t>Grande </a:t>
          </a:r>
          <a:r>
            <a:rPr lang="en-US" sz="4600" kern="1200" dirty="0" err="1" smtClean="0"/>
            <a:t>quantità</a:t>
          </a:r>
          <a:endParaRPr lang="en-US" sz="4600" kern="1200" dirty="0"/>
        </a:p>
      </dsp:txBody>
      <dsp:txXfrm>
        <a:off x="604289" y="435133"/>
        <a:ext cx="5782823" cy="870267"/>
      </dsp:txXfrm>
    </dsp:sp>
    <dsp:sp modelId="{C23F9A34-FB78-774D-836B-CECAAA86872F}">
      <dsp:nvSpPr>
        <dsp:cNvPr id="0" name=""/>
        <dsp:cNvSpPr/>
      </dsp:nvSpPr>
      <dsp:spPr>
        <a:xfrm>
          <a:off x="60372" y="326350"/>
          <a:ext cx="1087834" cy="10878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1B2C74-8EA7-B44A-B3CE-886AFD39BFCC}">
      <dsp:nvSpPr>
        <dsp:cNvPr id="0" name=""/>
        <dsp:cNvSpPr/>
      </dsp:nvSpPr>
      <dsp:spPr>
        <a:xfrm>
          <a:off x="920631" y="1740535"/>
          <a:ext cx="5466481" cy="8702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5240" dir="5400000" algn="tl" rotWithShape="0">
            <a:srgbClr val="000000">
              <a:alpha val="7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contourW="9525" prstMaterial="flat">
          <a:bevelT w="0" h="0" prst="coolSlant"/>
          <a:contourClr>
            <a:schemeClr val="accent1">
              <a:hueOff val="0"/>
              <a:satOff val="0"/>
              <a:lumOff val="0"/>
              <a:alphaOff val="0"/>
              <a:shade val="35000"/>
              <a:satMod val="1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0775" tIns="116840" rIns="116840" bIns="116840" numCol="1" spcCol="1270" anchor="ctr" anchorCtr="0">
          <a:noAutofit/>
        </a:bodyPr>
        <a:lstStyle/>
        <a:p>
          <a:pPr lvl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kern="1200" dirty="0" err="1" smtClean="0"/>
            <a:t>Accessibilità</a:t>
          </a:r>
          <a:endParaRPr lang="en-US" sz="4600" kern="1200" dirty="0"/>
        </a:p>
      </dsp:txBody>
      <dsp:txXfrm>
        <a:off x="920631" y="1740535"/>
        <a:ext cx="5466481" cy="870267"/>
      </dsp:txXfrm>
    </dsp:sp>
    <dsp:sp modelId="{9EAC9224-1FBD-1646-BD91-0E098EFF85E1}">
      <dsp:nvSpPr>
        <dsp:cNvPr id="0" name=""/>
        <dsp:cNvSpPr/>
      </dsp:nvSpPr>
      <dsp:spPr>
        <a:xfrm>
          <a:off x="376714" y="1631751"/>
          <a:ext cx="1087834" cy="10878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A8F23C-F1C9-5548-9EAE-8C1B6F5A8892}">
      <dsp:nvSpPr>
        <dsp:cNvPr id="0" name=""/>
        <dsp:cNvSpPr/>
      </dsp:nvSpPr>
      <dsp:spPr>
        <a:xfrm>
          <a:off x="604289" y="3045936"/>
          <a:ext cx="5782823" cy="8702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5240" dir="5400000" algn="tl" rotWithShape="0">
            <a:srgbClr val="000000">
              <a:alpha val="7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contourW="9525" prstMaterial="flat">
          <a:bevelT w="0" h="0" prst="coolSlant"/>
          <a:contourClr>
            <a:schemeClr val="accent1">
              <a:hueOff val="0"/>
              <a:satOff val="0"/>
              <a:lumOff val="0"/>
              <a:alphaOff val="0"/>
              <a:shade val="35000"/>
              <a:satMod val="1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0775" tIns="116840" rIns="116840" bIns="116840" numCol="1" spcCol="1270" anchor="ctr" anchorCtr="0">
          <a:noAutofit/>
        </a:bodyPr>
        <a:lstStyle/>
        <a:p>
          <a:pPr lvl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kern="1200" dirty="0" err="1" smtClean="0"/>
            <a:t>Affidabilità</a:t>
          </a:r>
          <a:endParaRPr lang="en-US" sz="4600" kern="1200" dirty="0"/>
        </a:p>
      </dsp:txBody>
      <dsp:txXfrm>
        <a:off x="604289" y="3045936"/>
        <a:ext cx="5782823" cy="870267"/>
      </dsp:txXfrm>
    </dsp:sp>
    <dsp:sp modelId="{85733E6C-9BE1-484B-88B4-34BAD202C0DB}">
      <dsp:nvSpPr>
        <dsp:cNvPr id="0" name=""/>
        <dsp:cNvSpPr/>
      </dsp:nvSpPr>
      <dsp:spPr>
        <a:xfrm>
          <a:off x="60372" y="2937153"/>
          <a:ext cx="1087834" cy="10878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74F3D9-0F3B-AA42-A8BC-74E8DE279469}">
      <dsp:nvSpPr>
        <dsp:cNvPr id="0" name=""/>
        <dsp:cNvSpPr/>
      </dsp:nvSpPr>
      <dsp:spPr>
        <a:xfrm>
          <a:off x="-4919424" y="-753830"/>
          <a:ext cx="5858998" cy="5858998"/>
        </a:xfrm>
        <a:prstGeom prst="blockArc">
          <a:avLst>
            <a:gd name="adj1" fmla="val 18900000"/>
            <a:gd name="adj2" fmla="val 2700000"/>
            <a:gd name="adj3" fmla="val 369"/>
          </a:avLst>
        </a:pr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3F04D4-6EE9-E343-8A43-5C2DE7BAF16F}">
      <dsp:nvSpPr>
        <dsp:cNvPr id="0" name=""/>
        <dsp:cNvSpPr/>
      </dsp:nvSpPr>
      <dsp:spPr>
        <a:xfrm>
          <a:off x="604289" y="435133"/>
          <a:ext cx="5782823" cy="8702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5240" dir="5400000" algn="tl" rotWithShape="0">
            <a:srgbClr val="000000">
              <a:alpha val="7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contourW="9525" prstMaterial="flat">
          <a:bevelT w="0" h="0" prst="coolSlant"/>
          <a:contourClr>
            <a:schemeClr val="accent1">
              <a:hueOff val="0"/>
              <a:satOff val="0"/>
              <a:lumOff val="0"/>
              <a:alphaOff val="0"/>
              <a:shade val="35000"/>
              <a:satMod val="1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0775" tIns="116840" rIns="116840" bIns="116840" numCol="1" spcCol="1270" anchor="ctr" anchorCtr="0">
          <a:noAutofit/>
        </a:bodyPr>
        <a:lstStyle/>
        <a:p>
          <a:pPr lvl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kern="1200" dirty="0" err="1" smtClean="0"/>
            <a:t>Sul</a:t>
          </a:r>
          <a:r>
            <a:rPr lang="en-US" sz="4600" kern="1200" dirty="0" smtClean="0"/>
            <a:t> </a:t>
          </a:r>
          <a:r>
            <a:rPr lang="en-US" sz="4600" kern="1200" dirty="0" err="1" smtClean="0"/>
            <a:t>proprio</a:t>
          </a:r>
          <a:r>
            <a:rPr lang="en-US" sz="4600" kern="1200" dirty="0" smtClean="0"/>
            <a:t> PC</a:t>
          </a:r>
          <a:endParaRPr lang="en-US" sz="4600" kern="1200" dirty="0"/>
        </a:p>
      </dsp:txBody>
      <dsp:txXfrm>
        <a:off x="604289" y="435133"/>
        <a:ext cx="5782823" cy="870267"/>
      </dsp:txXfrm>
    </dsp:sp>
    <dsp:sp modelId="{9E88BF2A-7D78-6345-934A-9C5CE7471A18}">
      <dsp:nvSpPr>
        <dsp:cNvPr id="0" name=""/>
        <dsp:cNvSpPr/>
      </dsp:nvSpPr>
      <dsp:spPr>
        <a:xfrm>
          <a:off x="60372" y="326350"/>
          <a:ext cx="1087834" cy="10878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BE1FF7-DEDA-434B-932B-3BACF300400E}">
      <dsp:nvSpPr>
        <dsp:cNvPr id="0" name=""/>
        <dsp:cNvSpPr/>
      </dsp:nvSpPr>
      <dsp:spPr>
        <a:xfrm>
          <a:off x="920631" y="1740535"/>
          <a:ext cx="5466481" cy="8702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5240" dir="5400000" algn="tl" rotWithShape="0">
            <a:srgbClr val="000000">
              <a:alpha val="7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contourW="9525" prstMaterial="flat">
          <a:bevelT w="0" h="0" prst="coolSlant"/>
          <a:contourClr>
            <a:schemeClr val="accent1">
              <a:hueOff val="0"/>
              <a:satOff val="0"/>
              <a:lumOff val="0"/>
              <a:alphaOff val="0"/>
              <a:shade val="35000"/>
              <a:satMod val="1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0775" tIns="116840" rIns="116840" bIns="116840" numCol="1" spcCol="1270" anchor="ctr" anchorCtr="0">
          <a:noAutofit/>
        </a:bodyPr>
        <a:lstStyle/>
        <a:p>
          <a:pPr lvl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kern="1200" dirty="0" smtClean="0"/>
            <a:t>Via WEB</a:t>
          </a:r>
          <a:endParaRPr lang="en-US" sz="4600" kern="1200" dirty="0"/>
        </a:p>
      </dsp:txBody>
      <dsp:txXfrm>
        <a:off x="920631" y="1740535"/>
        <a:ext cx="5466481" cy="870267"/>
      </dsp:txXfrm>
    </dsp:sp>
    <dsp:sp modelId="{AAE58BF7-B108-4749-8656-44E80FE1E2BC}">
      <dsp:nvSpPr>
        <dsp:cNvPr id="0" name=""/>
        <dsp:cNvSpPr/>
      </dsp:nvSpPr>
      <dsp:spPr>
        <a:xfrm>
          <a:off x="376714" y="1631751"/>
          <a:ext cx="1087834" cy="10878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76C477-189A-E44D-83FE-2CC72AB61B8C}">
      <dsp:nvSpPr>
        <dsp:cNvPr id="0" name=""/>
        <dsp:cNvSpPr/>
      </dsp:nvSpPr>
      <dsp:spPr>
        <a:xfrm>
          <a:off x="604289" y="3045936"/>
          <a:ext cx="5782823" cy="8702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5240" dir="5400000" algn="tl" rotWithShape="0">
            <a:srgbClr val="000000">
              <a:alpha val="7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contourW="9525" prstMaterial="flat">
          <a:bevelT w="0" h="0" prst="coolSlant"/>
          <a:contourClr>
            <a:schemeClr val="accent1">
              <a:hueOff val="0"/>
              <a:satOff val="0"/>
              <a:lumOff val="0"/>
              <a:alphaOff val="0"/>
              <a:shade val="35000"/>
              <a:satMod val="1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0775" tIns="116840" rIns="116840" bIns="116840" numCol="1" spcCol="1270" anchor="ctr" anchorCtr="0">
          <a:noAutofit/>
        </a:bodyPr>
        <a:lstStyle/>
        <a:p>
          <a:pPr lvl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kern="1200" dirty="0" smtClean="0"/>
            <a:t>Da </a:t>
          </a:r>
          <a:r>
            <a:rPr lang="en-US" sz="4600" kern="1200" dirty="0" err="1" smtClean="0"/>
            <a:t>applicativo</a:t>
          </a:r>
          <a:endParaRPr lang="en-US" sz="4600" kern="1200" dirty="0"/>
        </a:p>
      </dsp:txBody>
      <dsp:txXfrm>
        <a:off x="604289" y="3045936"/>
        <a:ext cx="5782823" cy="870267"/>
      </dsp:txXfrm>
    </dsp:sp>
    <dsp:sp modelId="{3FD80ED3-08F0-2445-A586-0A1583BEF747}">
      <dsp:nvSpPr>
        <dsp:cNvPr id="0" name=""/>
        <dsp:cNvSpPr/>
      </dsp:nvSpPr>
      <dsp:spPr>
        <a:xfrm>
          <a:off x="60372" y="2937153"/>
          <a:ext cx="1087834" cy="10878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8F43A2-C031-C540-A892-6C6EC0F6C096}">
      <dsp:nvSpPr>
        <dsp:cNvPr id="0" name=""/>
        <dsp:cNvSpPr/>
      </dsp:nvSpPr>
      <dsp:spPr>
        <a:xfrm>
          <a:off x="364313" y="3524"/>
          <a:ext cx="2337362" cy="97613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5240" dir="5400000" algn="tl" rotWithShape="0">
            <a:srgbClr val="000000">
              <a:alpha val="7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contourW="9525" prstMaterial="flat">
          <a:bevelT w="0" h="0" prst="coolSlant"/>
          <a:contourClr>
            <a:schemeClr val="accent1">
              <a:hueOff val="0"/>
              <a:satOff val="0"/>
              <a:lumOff val="0"/>
              <a:alphaOff val="0"/>
              <a:shade val="35000"/>
              <a:satMod val="1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smtClean="0"/>
            <a:t>Gerarchico</a:t>
          </a:r>
          <a:endParaRPr lang="it-IT" sz="1900" kern="1200" dirty="0"/>
        </a:p>
      </dsp:txBody>
      <dsp:txXfrm>
        <a:off x="852382" y="3524"/>
        <a:ext cx="1361224" cy="976138"/>
      </dsp:txXfrm>
    </dsp:sp>
    <dsp:sp modelId="{A2854F2B-A618-BE42-B852-C4F237C9FB38}">
      <dsp:nvSpPr>
        <dsp:cNvPr id="0" name=""/>
        <dsp:cNvSpPr/>
      </dsp:nvSpPr>
      <dsp:spPr>
        <a:xfrm>
          <a:off x="2384431" y="86496"/>
          <a:ext cx="3146876" cy="810194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10795" rIns="0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700" kern="1200" noProof="0" dirty="0" smtClean="0"/>
            <a:t>Un dato è subordinato ad un altro (relazione genitore-figlio)</a:t>
          </a:r>
          <a:endParaRPr lang="it-IT" sz="1700" kern="1200" noProof="0" dirty="0"/>
        </a:p>
      </dsp:txBody>
      <dsp:txXfrm>
        <a:off x="2789528" y="86496"/>
        <a:ext cx="2336682" cy="810194"/>
      </dsp:txXfrm>
    </dsp:sp>
    <dsp:sp modelId="{FCF2C536-948B-724C-B503-B25E16D582CA}">
      <dsp:nvSpPr>
        <dsp:cNvPr id="0" name=""/>
        <dsp:cNvSpPr/>
      </dsp:nvSpPr>
      <dsp:spPr>
        <a:xfrm>
          <a:off x="5247739" y="86496"/>
          <a:ext cx="3016880" cy="810194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10795" rIns="0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700" kern="1200" noProof="0" dirty="0" smtClean="0"/>
            <a:t>Struttura ad “albero” discendente</a:t>
          </a:r>
          <a:endParaRPr lang="it-IT" sz="1700" kern="1200" noProof="0" dirty="0"/>
        </a:p>
      </dsp:txBody>
      <dsp:txXfrm>
        <a:off x="5652836" y="86496"/>
        <a:ext cx="2206686" cy="810194"/>
      </dsp:txXfrm>
    </dsp:sp>
    <dsp:sp modelId="{65268047-245F-E449-BC9C-7B2EC390EE49}">
      <dsp:nvSpPr>
        <dsp:cNvPr id="0" name=""/>
        <dsp:cNvSpPr/>
      </dsp:nvSpPr>
      <dsp:spPr>
        <a:xfrm>
          <a:off x="364313" y="1116322"/>
          <a:ext cx="2337362" cy="97613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5240" dir="5400000" algn="tl" rotWithShape="0">
            <a:srgbClr val="000000">
              <a:alpha val="7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contourW="9525" prstMaterial="flat">
          <a:bevelT w="0" h="0" prst="coolSlant"/>
          <a:contourClr>
            <a:schemeClr val="accent1">
              <a:hueOff val="0"/>
              <a:satOff val="0"/>
              <a:lumOff val="0"/>
              <a:alphaOff val="0"/>
              <a:shade val="35000"/>
              <a:satMod val="1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900" kern="1200" noProof="0" dirty="0" smtClean="0"/>
            <a:t>Relazionale</a:t>
          </a:r>
          <a:endParaRPr lang="it-IT" sz="1900" kern="1200" noProof="0" dirty="0"/>
        </a:p>
      </dsp:txBody>
      <dsp:txXfrm>
        <a:off x="852382" y="1116322"/>
        <a:ext cx="1361224" cy="976138"/>
      </dsp:txXfrm>
    </dsp:sp>
    <dsp:sp modelId="{D07B718A-5A29-8A4E-B041-5A8F5967EF2E}">
      <dsp:nvSpPr>
        <dsp:cNvPr id="0" name=""/>
        <dsp:cNvSpPr/>
      </dsp:nvSpPr>
      <dsp:spPr>
        <a:xfrm>
          <a:off x="2384431" y="1199294"/>
          <a:ext cx="3142137" cy="810194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10795" rIns="0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700" kern="1200" noProof="0" dirty="0" smtClean="0"/>
            <a:t>Relazioni descrivibili da tabelle</a:t>
          </a:r>
          <a:endParaRPr lang="it-IT" sz="1700" kern="1200" noProof="0" dirty="0"/>
        </a:p>
      </dsp:txBody>
      <dsp:txXfrm>
        <a:off x="2789528" y="1199294"/>
        <a:ext cx="2331943" cy="810194"/>
      </dsp:txXfrm>
    </dsp:sp>
    <dsp:sp modelId="{870DC03C-66C7-3846-9B83-29BE6446788C}">
      <dsp:nvSpPr>
        <dsp:cNvPr id="0" name=""/>
        <dsp:cNvSpPr/>
      </dsp:nvSpPr>
      <dsp:spPr>
        <a:xfrm>
          <a:off x="5243000" y="1199294"/>
          <a:ext cx="3014936" cy="810194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10795" rIns="0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700" kern="1200" noProof="0" dirty="0" smtClean="0"/>
            <a:t>Parole chiavi: relazioni, dominio, attributi</a:t>
          </a:r>
          <a:endParaRPr lang="it-IT" sz="1700" kern="1200" noProof="0" dirty="0"/>
        </a:p>
      </dsp:txBody>
      <dsp:txXfrm>
        <a:off x="5648097" y="1199294"/>
        <a:ext cx="2204742" cy="810194"/>
      </dsp:txXfrm>
    </dsp:sp>
    <dsp:sp modelId="{8AA3E674-F91F-A04C-AECA-441FC88F8DBC}">
      <dsp:nvSpPr>
        <dsp:cNvPr id="0" name=""/>
        <dsp:cNvSpPr/>
      </dsp:nvSpPr>
      <dsp:spPr>
        <a:xfrm>
          <a:off x="364313" y="2229119"/>
          <a:ext cx="2337362" cy="97613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5240" dir="5400000" algn="tl" rotWithShape="0">
            <a:srgbClr val="000000">
              <a:alpha val="7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contourW="9525" prstMaterial="flat">
          <a:bevelT w="0" h="0" prst="coolSlant"/>
          <a:contourClr>
            <a:schemeClr val="accent1">
              <a:hueOff val="0"/>
              <a:satOff val="0"/>
              <a:lumOff val="0"/>
              <a:alphaOff val="0"/>
              <a:shade val="35000"/>
              <a:satMod val="1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900" kern="1200" noProof="0" dirty="0" smtClean="0"/>
            <a:t>Di rete</a:t>
          </a:r>
          <a:endParaRPr lang="it-IT" sz="1900" kern="1200" noProof="0" dirty="0"/>
        </a:p>
      </dsp:txBody>
      <dsp:txXfrm>
        <a:off x="852382" y="2229119"/>
        <a:ext cx="1361224" cy="976138"/>
      </dsp:txXfrm>
    </dsp:sp>
    <dsp:sp modelId="{17CACF96-11BC-AA40-8BCF-E6E14F45685F}">
      <dsp:nvSpPr>
        <dsp:cNvPr id="0" name=""/>
        <dsp:cNvSpPr/>
      </dsp:nvSpPr>
      <dsp:spPr>
        <a:xfrm>
          <a:off x="2384431" y="2312091"/>
          <a:ext cx="3010379" cy="810194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10795" rIns="0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700" kern="1200" noProof="0" dirty="0" smtClean="0"/>
            <a:t>Relazioni molti a molti</a:t>
          </a:r>
          <a:endParaRPr lang="it-IT" sz="1700" kern="1200" noProof="0" dirty="0"/>
        </a:p>
      </dsp:txBody>
      <dsp:txXfrm>
        <a:off x="2789528" y="2312091"/>
        <a:ext cx="2200185" cy="810194"/>
      </dsp:txXfrm>
    </dsp:sp>
    <dsp:sp modelId="{8BE910A8-E2D5-554E-A68B-F75611AF104F}">
      <dsp:nvSpPr>
        <dsp:cNvPr id="0" name=""/>
        <dsp:cNvSpPr/>
      </dsp:nvSpPr>
      <dsp:spPr>
        <a:xfrm>
          <a:off x="5111242" y="2312091"/>
          <a:ext cx="3171202" cy="810194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10795" rIns="0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700" kern="1200" noProof="0" dirty="0" smtClean="0"/>
            <a:t>Detto anche “grafico” – complicato</a:t>
          </a:r>
          <a:endParaRPr lang="it-IT" sz="1700" kern="1200" noProof="0" dirty="0"/>
        </a:p>
      </dsp:txBody>
      <dsp:txXfrm>
        <a:off x="5516339" y="2312091"/>
        <a:ext cx="2361008" cy="810194"/>
      </dsp:txXfrm>
    </dsp:sp>
    <dsp:sp modelId="{2C96FFAD-136B-2542-90C0-1E262253B37A}">
      <dsp:nvSpPr>
        <dsp:cNvPr id="0" name=""/>
        <dsp:cNvSpPr/>
      </dsp:nvSpPr>
      <dsp:spPr>
        <a:xfrm>
          <a:off x="364313" y="3341917"/>
          <a:ext cx="2337362" cy="97613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5240" dir="5400000" algn="tl" rotWithShape="0">
            <a:srgbClr val="000000">
              <a:alpha val="7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contourW="9525" prstMaterial="flat">
          <a:bevelT w="0" h="0" prst="coolSlant"/>
          <a:contourClr>
            <a:schemeClr val="accent1">
              <a:hueOff val="0"/>
              <a:satOff val="0"/>
              <a:lumOff val="0"/>
              <a:alphaOff val="0"/>
              <a:shade val="35000"/>
              <a:satMod val="1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900" kern="1200" noProof="0" dirty="0" smtClean="0"/>
            <a:t>Ad oggetti</a:t>
          </a:r>
          <a:endParaRPr lang="it-IT" sz="1900" kern="1200" noProof="0" dirty="0"/>
        </a:p>
      </dsp:txBody>
      <dsp:txXfrm>
        <a:off x="852382" y="3341917"/>
        <a:ext cx="1361224" cy="976138"/>
      </dsp:txXfrm>
    </dsp:sp>
    <dsp:sp modelId="{A7695092-5878-DB4A-BD1D-CF09D92A0F83}">
      <dsp:nvSpPr>
        <dsp:cNvPr id="0" name=""/>
        <dsp:cNvSpPr/>
      </dsp:nvSpPr>
      <dsp:spPr>
        <a:xfrm>
          <a:off x="2384431" y="3424888"/>
          <a:ext cx="3009548" cy="810194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10795" rIns="0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700" kern="1200" noProof="0" dirty="0" smtClean="0"/>
            <a:t>Combinazione “dato” + “metodo” per il suo utilizzo</a:t>
          </a:r>
          <a:endParaRPr lang="it-IT" sz="1700" kern="1200" noProof="0" dirty="0"/>
        </a:p>
      </dsp:txBody>
      <dsp:txXfrm>
        <a:off x="2789528" y="3424888"/>
        <a:ext cx="2199354" cy="810194"/>
      </dsp:txXfrm>
    </dsp:sp>
    <dsp:sp modelId="{9D8B3D63-7F6E-744C-9477-3BA989A5C901}">
      <dsp:nvSpPr>
        <dsp:cNvPr id="0" name=""/>
        <dsp:cNvSpPr/>
      </dsp:nvSpPr>
      <dsp:spPr>
        <a:xfrm>
          <a:off x="5110412" y="3424888"/>
          <a:ext cx="3155950" cy="810194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10795" rIns="0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700" kern="1200" noProof="0" dirty="0" smtClean="0"/>
            <a:t>I vari “pezzi” sono indipendenti</a:t>
          </a:r>
          <a:r>
            <a:rPr lang="it-IT" sz="1700" kern="1200" dirty="0" smtClean="0"/>
            <a:t> e combinabili</a:t>
          </a:r>
          <a:endParaRPr lang="en-US" sz="1700" kern="1200" dirty="0"/>
        </a:p>
      </dsp:txBody>
      <dsp:txXfrm>
        <a:off x="5515509" y="3424888"/>
        <a:ext cx="2345756" cy="81019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9B715B-E012-7A4D-A033-91B3DD507EF1}">
      <dsp:nvSpPr>
        <dsp:cNvPr id="0" name=""/>
        <dsp:cNvSpPr/>
      </dsp:nvSpPr>
      <dsp:spPr>
        <a:xfrm>
          <a:off x="266730" y="1995"/>
          <a:ext cx="2159996" cy="66118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5240" dir="5400000" algn="tl" rotWithShape="0">
            <a:srgbClr val="000000">
              <a:alpha val="7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contourW="9525" prstMaterial="flat">
          <a:bevelT w="0" h="0" prst="coolSlant"/>
          <a:contourClr>
            <a:schemeClr val="accent1">
              <a:hueOff val="0"/>
              <a:satOff val="0"/>
              <a:lumOff val="0"/>
              <a:alphaOff val="0"/>
              <a:shade val="35000"/>
              <a:satMod val="1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noProof="0" dirty="0" smtClean="0"/>
            <a:t>Orientato al documento</a:t>
          </a:r>
          <a:endParaRPr lang="it-IT" sz="2000" kern="1200" noProof="0" dirty="0"/>
        </a:p>
      </dsp:txBody>
      <dsp:txXfrm>
        <a:off x="597322" y="1995"/>
        <a:ext cx="1498813" cy="661183"/>
      </dsp:txXfrm>
    </dsp:sp>
    <dsp:sp modelId="{E7791AA9-F668-9B4E-9C61-5CEC0A79771D}">
      <dsp:nvSpPr>
        <dsp:cNvPr id="0" name=""/>
        <dsp:cNvSpPr/>
      </dsp:nvSpPr>
      <dsp:spPr>
        <a:xfrm>
          <a:off x="2260597" y="8586"/>
          <a:ext cx="5500803" cy="648001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3335" rIns="0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100" kern="1200" noProof="0" dirty="0" smtClean="0"/>
            <a:t>Concetto di "collezione” di documenti, con contenuti non omogenei</a:t>
          </a:r>
          <a:endParaRPr lang="it-IT" sz="2100" kern="1200" noProof="0" dirty="0"/>
        </a:p>
      </dsp:txBody>
      <dsp:txXfrm>
        <a:off x="2584598" y="8586"/>
        <a:ext cx="4852802" cy="648001"/>
      </dsp:txXfrm>
    </dsp:sp>
    <dsp:sp modelId="{33BAC17B-F8CB-954E-8E8A-5C0A32D6DE1C}">
      <dsp:nvSpPr>
        <dsp:cNvPr id="0" name=""/>
        <dsp:cNvSpPr/>
      </dsp:nvSpPr>
      <dsp:spPr>
        <a:xfrm>
          <a:off x="266730" y="734742"/>
          <a:ext cx="2159996" cy="66118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5240" dir="5400000" algn="tl" rotWithShape="0">
            <a:srgbClr val="000000">
              <a:alpha val="7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contourW="9525" prstMaterial="flat">
          <a:bevelT w="0" h="0" prst="coolSlant"/>
          <a:contourClr>
            <a:schemeClr val="accent1">
              <a:hueOff val="0"/>
              <a:satOff val="0"/>
              <a:lumOff val="0"/>
              <a:alphaOff val="0"/>
              <a:shade val="35000"/>
              <a:satMod val="1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noProof="0" dirty="0" smtClean="0"/>
            <a:t>Inglobato</a:t>
          </a:r>
          <a:endParaRPr lang="it-IT" sz="2000" kern="1200" noProof="0" dirty="0"/>
        </a:p>
      </dsp:txBody>
      <dsp:txXfrm>
        <a:off x="597322" y="734742"/>
        <a:ext cx="1498813" cy="661183"/>
      </dsp:txXfrm>
    </dsp:sp>
    <dsp:sp modelId="{5872E0B6-DBD7-D74F-B9DC-69ADD4B6D9AE}">
      <dsp:nvSpPr>
        <dsp:cNvPr id="0" name=""/>
        <dsp:cNvSpPr/>
      </dsp:nvSpPr>
      <dsp:spPr>
        <a:xfrm>
          <a:off x="2260597" y="741332"/>
          <a:ext cx="5499731" cy="648001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3335" rIns="0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100" kern="1200" noProof="0" dirty="0" smtClean="0"/>
            <a:t>Fogli elettronici, raccolta di documenti</a:t>
          </a:r>
          <a:endParaRPr lang="it-IT" sz="2100" kern="1200" noProof="0" dirty="0"/>
        </a:p>
      </dsp:txBody>
      <dsp:txXfrm>
        <a:off x="2584598" y="741332"/>
        <a:ext cx="4851730" cy="648001"/>
      </dsp:txXfrm>
    </dsp:sp>
    <dsp:sp modelId="{6020B144-294B-4248-8C3D-AFEB13BE0D8D}">
      <dsp:nvSpPr>
        <dsp:cNvPr id="0" name=""/>
        <dsp:cNvSpPr/>
      </dsp:nvSpPr>
      <dsp:spPr>
        <a:xfrm>
          <a:off x="266730" y="1467488"/>
          <a:ext cx="2159996" cy="64839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5240" dir="5400000" algn="tl" rotWithShape="0">
            <a:srgbClr val="000000">
              <a:alpha val="7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contourW="9525" prstMaterial="flat">
          <a:bevelT w="0" h="0" prst="coolSlant"/>
          <a:contourClr>
            <a:schemeClr val="accent1">
              <a:hueOff val="0"/>
              <a:satOff val="0"/>
              <a:lumOff val="0"/>
              <a:alphaOff val="0"/>
              <a:shade val="35000"/>
              <a:satMod val="1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noProof="0" dirty="0" smtClean="0"/>
            <a:t>Grafico</a:t>
          </a:r>
          <a:endParaRPr lang="it-IT" sz="2000" kern="1200" noProof="0" dirty="0"/>
        </a:p>
      </dsp:txBody>
      <dsp:txXfrm>
        <a:off x="590929" y="1467488"/>
        <a:ext cx="1511598" cy="648398"/>
      </dsp:txXfrm>
    </dsp:sp>
    <dsp:sp modelId="{022B87EA-228B-5B4C-99E6-863C7AFC420D}">
      <dsp:nvSpPr>
        <dsp:cNvPr id="0" name=""/>
        <dsp:cNvSpPr/>
      </dsp:nvSpPr>
      <dsp:spPr>
        <a:xfrm>
          <a:off x="2260597" y="1467687"/>
          <a:ext cx="5499731" cy="648001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3335" rIns="0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100" kern="1200" noProof="0" dirty="0" err="1" smtClean="0"/>
            <a:t>NoSQL</a:t>
          </a:r>
          <a:r>
            <a:rPr lang="it-IT" sz="2100" kern="1200" noProof="0" dirty="0" smtClean="0"/>
            <a:t>, grafico</a:t>
          </a:r>
          <a:endParaRPr lang="it-IT" sz="2100" kern="1200" noProof="0" dirty="0"/>
        </a:p>
      </dsp:txBody>
      <dsp:txXfrm>
        <a:off x="2584598" y="1467687"/>
        <a:ext cx="4851730" cy="648001"/>
      </dsp:txXfrm>
    </dsp:sp>
    <dsp:sp modelId="{B5B3F502-AB5C-784F-A27F-A988B6BB8B4B}">
      <dsp:nvSpPr>
        <dsp:cNvPr id="0" name=""/>
        <dsp:cNvSpPr/>
      </dsp:nvSpPr>
      <dsp:spPr>
        <a:xfrm>
          <a:off x="266730" y="2187450"/>
          <a:ext cx="2159996" cy="67255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5240" dir="5400000" algn="tl" rotWithShape="0">
            <a:srgbClr val="000000">
              <a:alpha val="7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contourW="9525" prstMaterial="flat">
          <a:bevelT w="0" h="0" prst="coolSlant"/>
          <a:contourClr>
            <a:schemeClr val="accent1">
              <a:hueOff val="0"/>
              <a:satOff val="0"/>
              <a:lumOff val="0"/>
              <a:alphaOff val="0"/>
              <a:shade val="35000"/>
              <a:satMod val="1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noProof="0" dirty="0" smtClean="0"/>
            <a:t>Ipertestuale</a:t>
          </a:r>
          <a:endParaRPr lang="it-IT" sz="2000" kern="1200" noProof="0" dirty="0"/>
        </a:p>
      </dsp:txBody>
      <dsp:txXfrm>
        <a:off x="603006" y="2187450"/>
        <a:ext cx="1487445" cy="672551"/>
      </dsp:txXfrm>
    </dsp:sp>
    <dsp:sp modelId="{D33B3CAA-670C-0B44-A8D6-4F266ECAF1BF}">
      <dsp:nvSpPr>
        <dsp:cNvPr id="0" name=""/>
        <dsp:cNvSpPr/>
      </dsp:nvSpPr>
      <dsp:spPr>
        <a:xfrm>
          <a:off x="2260597" y="2199725"/>
          <a:ext cx="5499731" cy="648001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3335" rIns="0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100" kern="1200" noProof="0" dirty="0" smtClean="0"/>
            <a:t>Informazioni eterogenee, enciclopedie</a:t>
          </a:r>
          <a:endParaRPr lang="it-IT" sz="2100" kern="1200" noProof="0" dirty="0"/>
        </a:p>
      </dsp:txBody>
      <dsp:txXfrm>
        <a:off x="2584598" y="2199725"/>
        <a:ext cx="4851730" cy="648001"/>
      </dsp:txXfrm>
    </dsp:sp>
    <dsp:sp modelId="{3A3C4DC0-E5C0-2F40-89C8-FC5566A0D6CC}">
      <dsp:nvSpPr>
        <dsp:cNvPr id="0" name=""/>
        <dsp:cNvSpPr/>
      </dsp:nvSpPr>
      <dsp:spPr>
        <a:xfrm>
          <a:off x="266730" y="2931565"/>
          <a:ext cx="2159996" cy="77711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5240" dir="5400000" algn="tl" rotWithShape="0">
            <a:srgbClr val="000000">
              <a:alpha val="7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contourW="9525" prstMaterial="flat">
          <a:bevelT w="0" h="0" prst="coolSlant"/>
          <a:contourClr>
            <a:schemeClr val="accent1">
              <a:hueOff val="0"/>
              <a:satOff val="0"/>
              <a:lumOff val="0"/>
              <a:alphaOff val="0"/>
              <a:shade val="35000"/>
              <a:satMod val="1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noProof="0" dirty="0" smtClean="0"/>
            <a:t>Distribuito</a:t>
          </a:r>
          <a:endParaRPr lang="it-IT" sz="2000" kern="1200" noProof="0" dirty="0"/>
        </a:p>
      </dsp:txBody>
      <dsp:txXfrm>
        <a:off x="655288" y="2931565"/>
        <a:ext cx="1382881" cy="777115"/>
      </dsp:txXfrm>
    </dsp:sp>
    <dsp:sp modelId="{5950BD97-C465-A34A-91B4-9FDF4A938C5B}">
      <dsp:nvSpPr>
        <dsp:cNvPr id="0" name=""/>
        <dsp:cNvSpPr/>
      </dsp:nvSpPr>
      <dsp:spPr>
        <a:xfrm>
          <a:off x="2260597" y="2996122"/>
          <a:ext cx="5499731" cy="648001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3335" rIns="0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100" kern="1200" noProof="0" dirty="0" smtClean="0"/>
            <a:t>I dati sono distribuiti su varie macchine in uno o più luoghi</a:t>
          </a:r>
          <a:endParaRPr lang="it-IT" sz="2100" kern="1200" noProof="0" dirty="0"/>
        </a:p>
      </dsp:txBody>
      <dsp:txXfrm>
        <a:off x="2584598" y="2996122"/>
        <a:ext cx="4851730" cy="648001"/>
      </dsp:txXfrm>
    </dsp:sp>
    <dsp:sp modelId="{AE05D1C0-EB5D-3C4C-BA39-6B175B18FD08}">
      <dsp:nvSpPr>
        <dsp:cNvPr id="0" name=""/>
        <dsp:cNvSpPr/>
      </dsp:nvSpPr>
      <dsp:spPr>
        <a:xfrm>
          <a:off x="266730" y="3780244"/>
          <a:ext cx="2159996" cy="77072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5240" dir="5400000" algn="tl" rotWithShape="0">
            <a:srgbClr val="000000">
              <a:alpha val="7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contourW="9525" prstMaterial="flat">
          <a:bevelT w="0" h="0" prst="coolSlant"/>
          <a:contourClr>
            <a:schemeClr val="accent1">
              <a:hueOff val="0"/>
              <a:satOff val="0"/>
              <a:lumOff val="0"/>
              <a:alphaOff val="0"/>
              <a:shade val="35000"/>
              <a:satMod val="1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noProof="0" dirty="0" smtClean="0"/>
            <a:t>File testuali</a:t>
          </a:r>
          <a:endParaRPr lang="it-IT" sz="2000" kern="1200" noProof="0" dirty="0"/>
        </a:p>
      </dsp:txBody>
      <dsp:txXfrm>
        <a:off x="652090" y="3780244"/>
        <a:ext cx="1389276" cy="770720"/>
      </dsp:txXfrm>
    </dsp:sp>
    <dsp:sp modelId="{8D7A886D-8043-4C43-A30A-B33479C3BAC7}">
      <dsp:nvSpPr>
        <dsp:cNvPr id="0" name=""/>
        <dsp:cNvSpPr/>
      </dsp:nvSpPr>
      <dsp:spPr>
        <a:xfrm>
          <a:off x="2260597" y="3841604"/>
          <a:ext cx="5499731" cy="648001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3335" rIns="0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100" kern="1200" noProof="0" dirty="0" smtClean="0"/>
            <a:t>File di tipo testuale o meno organizzati con una struttura libera</a:t>
          </a:r>
          <a:endParaRPr lang="it-IT" sz="2100" kern="1200" noProof="0" dirty="0"/>
        </a:p>
      </dsp:txBody>
      <dsp:txXfrm>
        <a:off x="2584598" y="3841604"/>
        <a:ext cx="4851730" cy="64800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74F3D9-0F3B-AA42-A8BC-74E8DE279469}">
      <dsp:nvSpPr>
        <dsp:cNvPr id="0" name=""/>
        <dsp:cNvSpPr/>
      </dsp:nvSpPr>
      <dsp:spPr>
        <a:xfrm>
          <a:off x="-4919424" y="-753830"/>
          <a:ext cx="5858998" cy="5858998"/>
        </a:xfrm>
        <a:prstGeom prst="blockArc">
          <a:avLst>
            <a:gd name="adj1" fmla="val 18900000"/>
            <a:gd name="adj2" fmla="val 2700000"/>
            <a:gd name="adj3" fmla="val 369"/>
          </a:avLst>
        </a:pr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3F04D4-6EE9-E343-8A43-5C2DE7BAF16F}">
      <dsp:nvSpPr>
        <dsp:cNvPr id="0" name=""/>
        <dsp:cNvSpPr/>
      </dsp:nvSpPr>
      <dsp:spPr>
        <a:xfrm>
          <a:off x="604289" y="435133"/>
          <a:ext cx="5782823" cy="8702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5240" dir="5400000" algn="tl" rotWithShape="0">
            <a:srgbClr val="000000">
              <a:alpha val="7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contourW="9525" prstMaterial="flat">
          <a:bevelT w="0" h="0" prst="coolSlant"/>
          <a:contourClr>
            <a:schemeClr val="accent1">
              <a:hueOff val="0"/>
              <a:satOff val="0"/>
              <a:lumOff val="0"/>
              <a:alphaOff val="0"/>
              <a:shade val="35000"/>
              <a:satMod val="1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0775" tIns="116840" rIns="116840" bIns="116840" numCol="1" spcCol="1270" anchor="ctr" anchorCtr="0">
          <a:noAutofit/>
        </a:bodyPr>
        <a:lstStyle/>
        <a:p>
          <a:pPr lvl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kern="1200" dirty="0" err="1" smtClean="0"/>
            <a:t>Linguaggio</a:t>
          </a:r>
          <a:r>
            <a:rPr lang="en-US" sz="4600" kern="1200" dirty="0" smtClean="0"/>
            <a:t>: SQL</a:t>
          </a:r>
          <a:endParaRPr lang="en-US" sz="4600" kern="1200" dirty="0"/>
        </a:p>
      </dsp:txBody>
      <dsp:txXfrm>
        <a:off x="604289" y="435133"/>
        <a:ext cx="5782823" cy="870267"/>
      </dsp:txXfrm>
    </dsp:sp>
    <dsp:sp modelId="{9E88BF2A-7D78-6345-934A-9C5CE7471A18}">
      <dsp:nvSpPr>
        <dsp:cNvPr id="0" name=""/>
        <dsp:cNvSpPr/>
      </dsp:nvSpPr>
      <dsp:spPr>
        <a:xfrm>
          <a:off x="60372" y="326350"/>
          <a:ext cx="1087834" cy="10878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BE1FF7-DEDA-434B-932B-3BACF300400E}">
      <dsp:nvSpPr>
        <dsp:cNvPr id="0" name=""/>
        <dsp:cNvSpPr/>
      </dsp:nvSpPr>
      <dsp:spPr>
        <a:xfrm>
          <a:off x="920631" y="1740535"/>
          <a:ext cx="5466481" cy="8702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5240" dir="5400000" algn="tl" rotWithShape="0">
            <a:srgbClr val="000000">
              <a:alpha val="7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contourW="9525" prstMaterial="flat">
          <a:bevelT w="0" h="0" prst="coolSlant"/>
          <a:contourClr>
            <a:schemeClr val="accent1">
              <a:hueOff val="0"/>
              <a:satOff val="0"/>
              <a:lumOff val="0"/>
              <a:alphaOff val="0"/>
              <a:shade val="35000"/>
              <a:satMod val="1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0775" tIns="116840" rIns="116840" bIns="116840" numCol="1" spcCol="1270" anchor="ctr" anchorCtr="0">
          <a:noAutofit/>
        </a:bodyPr>
        <a:lstStyle/>
        <a:p>
          <a:pPr lvl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kern="1200" dirty="0" err="1" smtClean="0"/>
            <a:t>Relazionale</a:t>
          </a:r>
          <a:endParaRPr lang="en-US" sz="4600" kern="1200" dirty="0"/>
        </a:p>
      </dsp:txBody>
      <dsp:txXfrm>
        <a:off x="920631" y="1740535"/>
        <a:ext cx="5466481" cy="870267"/>
      </dsp:txXfrm>
    </dsp:sp>
    <dsp:sp modelId="{AAE58BF7-B108-4749-8656-44E80FE1E2BC}">
      <dsp:nvSpPr>
        <dsp:cNvPr id="0" name=""/>
        <dsp:cNvSpPr/>
      </dsp:nvSpPr>
      <dsp:spPr>
        <a:xfrm>
          <a:off x="376714" y="1631751"/>
          <a:ext cx="1087834" cy="10878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76C477-189A-E44D-83FE-2CC72AB61B8C}">
      <dsp:nvSpPr>
        <dsp:cNvPr id="0" name=""/>
        <dsp:cNvSpPr/>
      </dsp:nvSpPr>
      <dsp:spPr>
        <a:xfrm>
          <a:off x="604289" y="3045936"/>
          <a:ext cx="5782823" cy="8702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5240" dir="5400000" algn="tl" rotWithShape="0">
            <a:srgbClr val="000000">
              <a:alpha val="7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contourW="9525" prstMaterial="flat">
          <a:bevelT w="0" h="0" prst="coolSlant"/>
          <a:contourClr>
            <a:schemeClr val="accent1">
              <a:hueOff val="0"/>
              <a:satOff val="0"/>
              <a:lumOff val="0"/>
              <a:alphaOff val="0"/>
              <a:shade val="35000"/>
              <a:satMod val="1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0775" tIns="116840" rIns="116840" bIns="116840" numCol="1" spcCol="1270" anchor="ctr" anchorCtr="0">
          <a:noAutofit/>
        </a:bodyPr>
        <a:lstStyle/>
        <a:p>
          <a:pPr lvl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kern="1200" dirty="0" smtClean="0"/>
            <a:t>Locale e </a:t>
          </a:r>
          <a:r>
            <a:rPr lang="en-US" sz="4600" kern="1200" dirty="0" err="1" smtClean="0"/>
            <a:t>remoto</a:t>
          </a:r>
          <a:endParaRPr lang="en-US" sz="4600" kern="1200" dirty="0"/>
        </a:p>
      </dsp:txBody>
      <dsp:txXfrm>
        <a:off x="604289" y="3045936"/>
        <a:ext cx="5782823" cy="870267"/>
      </dsp:txXfrm>
    </dsp:sp>
    <dsp:sp modelId="{3FD80ED3-08F0-2445-A586-0A1583BEF747}">
      <dsp:nvSpPr>
        <dsp:cNvPr id="0" name=""/>
        <dsp:cNvSpPr/>
      </dsp:nvSpPr>
      <dsp:spPr>
        <a:xfrm>
          <a:off x="60372" y="2937153"/>
          <a:ext cx="1087834" cy="10878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74F3D9-0F3B-AA42-A8BC-74E8DE279469}">
      <dsp:nvSpPr>
        <dsp:cNvPr id="0" name=""/>
        <dsp:cNvSpPr/>
      </dsp:nvSpPr>
      <dsp:spPr>
        <a:xfrm>
          <a:off x="-4919424" y="-753830"/>
          <a:ext cx="5858998" cy="5858998"/>
        </a:xfrm>
        <a:prstGeom prst="blockArc">
          <a:avLst>
            <a:gd name="adj1" fmla="val 18900000"/>
            <a:gd name="adj2" fmla="val 2700000"/>
            <a:gd name="adj3" fmla="val 369"/>
          </a:avLst>
        </a:pr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3F04D4-6EE9-E343-8A43-5C2DE7BAF16F}">
      <dsp:nvSpPr>
        <dsp:cNvPr id="0" name=""/>
        <dsp:cNvSpPr/>
      </dsp:nvSpPr>
      <dsp:spPr>
        <a:xfrm>
          <a:off x="604289" y="435133"/>
          <a:ext cx="5782823" cy="8702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5240" dir="5400000" algn="tl" rotWithShape="0">
            <a:srgbClr val="000000">
              <a:alpha val="7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contourW="9525" prstMaterial="flat">
          <a:bevelT w="0" h="0" prst="coolSlant"/>
          <a:contourClr>
            <a:schemeClr val="accent1">
              <a:hueOff val="0"/>
              <a:satOff val="0"/>
              <a:lumOff val="0"/>
              <a:alphaOff val="0"/>
              <a:shade val="35000"/>
              <a:satMod val="1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0775" tIns="116840" rIns="116840" bIns="116840" numCol="1" spcCol="1270" anchor="ctr" anchorCtr="0">
          <a:noAutofit/>
        </a:bodyPr>
        <a:lstStyle/>
        <a:p>
          <a:pPr lvl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kern="1200" dirty="0" err="1" smtClean="0"/>
            <a:t>Dimostrativi</a:t>
          </a:r>
          <a:endParaRPr lang="en-US" sz="4600" kern="1200" dirty="0"/>
        </a:p>
      </dsp:txBody>
      <dsp:txXfrm>
        <a:off x="604289" y="435133"/>
        <a:ext cx="5782823" cy="870267"/>
      </dsp:txXfrm>
    </dsp:sp>
    <dsp:sp modelId="{9E88BF2A-7D78-6345-934A-9C5CE7471A18}">
      <dsp:nvSpPr>
        <dsp:cNvPr id="0" name=""/>
        <dsp:cNvSpPr/>
      </dsp:nvSpPr>
      <dsp:spPr>
        <a:xfrm>
          <a:off x="60372" y="326350"/>
          <a:ext cx="1087834" cy="10878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BE1FF7-DEDA-434B-932B-3BACF300400E}">
      <dsp:nvSpPr>
        <dsp:cNvPr id="0" name=""/>
        <dsp:cNvSpPr/>
      </dsp:nvSpPr>
      <dsp:spPr>
        <a:xfrm>
          <a:off x="920631" y="1740535"/>
          <a:ext cx="5466481" cy="8702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5240" dir="5400000" algn="tl" rotWithShape="0">
            <a:srgbClr val="000000">
              <a:alpha val="7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contourW="9525" prstMaterial="flat">
          <a:bevelT w="0" h="0" prst="coolSlant"/>
          <a:contourClr>
            <a:schemeClr val="accent1">
              <a:hueOff val="0"/>
              <a:satOff val="0"/>
              <a:lumOff val="0"/>
              <a:alphaOff val="0"/>
              <a:shade val="35000"/>
              <a:satMod val="1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0775" tIns="116840" rIns="116840" bIns="116840" numCol="1" spcCol="1270" anchor="ctr" anchorCtr="0">
          <a:noAutofit/>
        </a:bodyPr>
        <a:lstStyle/>
        <a:p>
          <a:pPr lvl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kern="1200" dirty="0" err="1" smtClean="0"/>
            <a:t>Educativi</a:t>
          </a:r>
          <a:endParaRPr lang="en-US" sz="4600" kern="1200" dirty="0"/>
        </a:p>
      </dsp:txBody>
      <dsp:txXfrm>
        <a:off x="920631" y="1740535"/>
        <a:ext cx="5466481" cy="870267"/>
      </dsp:txXfrm>
    </dsp:sp>
    <dsp:sp modelId="{AAE58BF7-B108-4749-8656-44E80FE1E2BC}">
      <dsp:nvSpPr>
        <dsp:cNvPr id="0" name=""/>
        <dsp:cNvSpPr/>
      </dsp:nvSpPr>
      <dsp:spPr>
        <a:xfrm>
          <a:off x="376714" y="1631751"/>
          <a:ext cx="1087834" cy="10878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76C477-189A-E44D-83FE-2CC72AB61B8C}">
      <dsp:nvSpPr>
        <dsp:cNvPr id="0" name=""/>
        <dsp:cNvSpPr/>
      </dsp:nvSpPr>
      <dsp:spPr>
        <a:xfrm>
          <a:off x="604289" y="3045936"/>
          <a:ext cx="5782823" cy="8702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5240" dir="5400000" algn="tl" rotWithShape="0">
            <a:srgbClr val="000000">
              <a:alpha val="7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contourW="9525" prstMaterial="flat">
          <a:bevelT w="0" h="0" prst="coolSlant"/>
          <a:contourClr>
            <a:schemeClr val="accent1">
              <a:hueOff val="0"/>
              <a:satOff val="0"/>
              <a:lumOff val="0"/>
              <a:alphaOff val="0"/>
              <a:shade val="35000"/>
              <a:satMod val="1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0775" tIns="116840" rIns="116840" bIns="116840" numCol="1" spcCol="1270" anchor="ctr" anchorCtr="0">
          <a:noAutofit/>
        </a:bodyPr>
        <a:lstStyle/>
        <a:p>
          <a:pPr lvl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kern="1200" dirty="0" err="1" smtClean="0"/>
            <a:t>Scientifici</a:t>
          </a:r>
          <a:endParaRPr lang="en-US" sz="4600" kern="1200" dirty="0"/>
        </a:p>
      </dsp:txBody>
      <dsp:txXfrm>
        <a:off x="604289" y="3045936"/>
        <a:ext cx="5782823" cy="870267"/>
      </dsp:txXfrm>
    </dsp:sp>
    <dsp:sp modelId="{3FD80ED3-08F0-2445-A586-0A1583BEF747}">
      <dsp:nvSpPr>
        <dsp:cNvPr id="0" name=""/>
        <dsp:cNvSpPr/>
      </dsp:nvSpPr>
      <dsp:spPr>
        <a:xfrm>
          <a:off x="60372" y="2937153"/>
          <a:ext cx="1087834" cy="10878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440405-3692-2F4B-A13A-62B4AD6F2216}" type="datetimeFigureOut">
              <a:rPr lang="en-US" smtClean="0"/>
              <a:t>10/17/17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488D5C-BD02-A248-9E13-498B962D33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853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488D5C-BD02-A248-9E13-498B962D33B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664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Sky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ojects</a:t>
            </a:r>
            <a:endParaRPr lang="en-US" baseline="0" dirty="0" smtClean="0"/>
          </a:p>
        </p:txBody>
      </p:sp>
    </p:spTree>
    <p:extLst>
      <p:ext uri="{BB962C8B-B14F-4D97-AF65-F5344CB8AC3E}">
        <p14:creationId xmlns:p14="http://schemas.microsoft.com/office/powerpoint/2010/main" val="122915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60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404" y="4800600"/>
            <a:ext cx="7063740" cy="1691640"/>
          </a:xfrm>
        </p:spPr>
        <p:txBody>
          <a:bodyPr>
            <a:normAutofit/>
          </a:bodyPr>
          <a:lstStyle>
            <a:lvl1pPr marL="0" indent="0" algn="l">
              <a:buNone/>
              <a:defRPr sz="2000" baseline="0">
                <a:solidFill>
                  <a:schemeClr val="tx1">
                    <a:lumMod val="8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fld id="{677E954A-4B99-BB49-B1B1-748AF348381E}" type="datetime1">
              <a:rPr lang="it-IT" smtClean="0"/>
              <a:t>17/10/17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DA1BD-CE6C-B146-B3EB-526988EB2802}" type="datetime1">
              <a:rPr lang="it-IT" smtClean="0"/>
              <a:t>17/10/17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4800600"/>
            <a:ext cx="706374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08C82-8C1C-B84B-B836-45D403777841}" type="datetime1">
              <a:rPr lang="it-IT" smtClean="0"/>
              <a:t>17/10/17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6404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4860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9EDBF-00A9-2446-841B-EAFB1C2F2000}" type="datetime1">
              <a:rPr lang="it-IT" smtClean="0"/>
              <a:t>17/10/17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717185"/>
            <a:ext cx="336042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6404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599432" y="1717185"/>
            <a:ext cx="3364992" cy="731520"/>
          </a:xfrm>
        </p:spPr>
        <p:txBody>
          <a:bodyPr anchor="b">
            <a:normAutofit/>
          </a:bodyPr>
          <a:lstStyle>
            <a:lvl1pPr marL="0" indent="0">
              <a:buFontTx/>
              <a:buNone/>
              <a:defRPr lang="en-US" sz="1800" b="0" kern="1200" spc="1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ct val="8000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4860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38263-7DC1-FD41-80C8-B446166A4592}" type="datetime1">
              <a:rPr lang="it-IT" smtClean="0"/>
              <a:t>17/10/17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ADC75-41D2-EA4D-BAE6-6AED13CCFADC}" type="datetime1">
              <a:rPr lang="it-IT" smtClean="0"/>
              <a:t>17/10/17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4AF3D-CB19-874D-96E6-E4C2EC2F9753}" type="datetime1">
              <a:rPr lang="it-IT" smtClean="0"/>
              <a:t>17/10/17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400300" cy="1600197"/>
          </a:xfrm>
        </p:spPr>
        <p:txBody>
          <a:bodyPr anchor="b">
            <a:normAutofit/>
          </a:bodyPr>
          <a:lstStyle>
            <a:lvl1pPr>
              <a:defRPr sz="2800" b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0" y="685800"/>
            <a:ext cx="4559300" cy="5486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99735"/>
            <a:ext cx="24003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D8E90-CCEC-2646-A32E-72EF5BDDECD9}" type="datetime1">
              <a:rPr lang="it-IT" smtClean="0"/>
              <a:t>17/10/17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846963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257800"/>
            <a:ext cx="748665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846963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6108590"/>
            <a:ext cx="748665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D3DC0-E0BE-3945-9708-718F52058A42}" type="datetime1">
              <a:rPr lang="it-IT" smtClean="0"/>
              <a:t>17/10/17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5533A-23DF-F246-A251-689DE68F2951}" type="datetime1">
              <a:rPr lang="it-IT" smtClean="0"/>
              <a:t>17/10/17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6525" y="381000"/>
            <a:ext cx="1857375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381000"/>
            <a:ext cx="5800725" cy="58975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F71D6-F465-1E46-85D0-4EDD23D95FD2}" type="datetime1">
              <a:rPr lang="it-IT" smtClean="0"/>
              <a:t>17/10/17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18195" y="0"/>
            <a:ext cx="73152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828801"/>
            <a:ext cx="644652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831456" y="1044178"/>
            <a:ext cx="190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B174C9A1-76E4-AD40-B8FC-E55EEA22A9BC}" type="datetime1">
              <a:rPr lang="it-IT" smtClean="0"/>
              <a:t>17/10/17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6993255" y="4092178"/>
            <a:ext cx="3581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1055" y="6172201"/>
            <a:ext cx="685800" cy="593725"/>
          </a:xfrm>
          <a:prstGeom prst="rect">
            <a:avLst/>
          </a:prstGeom>
        </p:spPr>
        <p:txBody>
          <a:bodyPr vert="horz" lIns="27432" tIns="45720" rIns="27432" bIns="45720" rtlCol="0" anchor="ctr">
            <a:normAutofit/>
          </a:bodyPr>
          <a:lstStyle>
            <a:lvl1pPr algn="ctr">
              <a:defRPr sz="32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520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ransition spd="slow">
    <p:push dir="u"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sandro.bardelli@oabo.inaf.it" TargetMode="External"/><Relationship Id="rId4" Type="http://schemas.openxmlformats.org/officeDocument/2006/relationships/hyperlink" Target="mailto:svarano@ira.inaf.it" TargetMode="External"/><Relationship Id="rId5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hyperlink" Target="mailto:nicastro@iasfbo.inaf.it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SKA%20and%20Big%20Data-1080p.mov" TargetMode="External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4" Type="http://schemas.openxmlformats.org/officeDocument/2006/relationships/diagramLayout" Target="../diagrams/layout3.xml"/><Relationship Id="rId5" Type="http://schemas.openxmlformats.org/officeDocument/2006/relationships/diagramQuickStyle" Target="../diagrams/quickStyle3.xml"/><Relationship Id="rId6" Type="http://schemas.openxmlformats.org/officeDocument/2006/relationships/diagramColors" Target="../diagrams/colors3.xml"/><Relationship Id="rId7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Relationship Id="rId9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4" Type="http://schemas.openxmlformats.org/officeDocument/2006/relationships/diagramLayout" Target="../diagrams/layout6.xml"/><Relationship Id="rId5" Type="http://schemas.openxmlformats.org/officeDocument/2006/relationships/diagramQuickStyle" Target="../diagrams/quickStyle6.xml"/><Relationship Id="rId6" Type="http://schemas.openxmlformats.org/officeDocument/2006/relationships/diagramColors" Target="../diagrams/colors6.xml"/><Relationship Id="rId7" Type="http://schemas.microsoft.com/office/2007/relationships/diagramDrawing" Target="../diagrams/drawing6.xml"/><Relationship Id="rId8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4" Type="http://schemas.openxmlformats.org/officeDocument/2006/relationships/diagramQuickStyle" Target="../diagrams/quickStyle7.xml"/><Relationship Id="rId5" Type="http://schemas.openxmlformats.org/officeDocument/2006/relationships/diagramColors" Target="../diagrams/colors7.xml"/><Relationship Id="rId6" Type="http://schemas.microsoft.com/office/2007/relationships/diagramDrawing" Target="../diagrams/drawing7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3705224"/>
            <a:ext cx="7518586" cy="1095375"/>
          </a:xfrm>
        </p:spPr>
        <p:txBody>
          <a:bodyPr/>
          <a:lstStyle/>
          <a:p>
            <a:r>
              <a:rPr lang="en-US" dirty="0" err="1" smtClean="0"/>
              <a:t>Dati</a:t>
            </a:r>
            <a:r>
              <a:rPr lang="en-US" dirty="0" smtClean="0"/>
              <a:t> e </a:t>
            </a:r>
            <a:r>
              <a:rPr lang="en-US" dirty="0" err="1" smtClean="0"/>
              <a:t>loro</a:t>
            </a:r>
            <a:r>
              <a:rPr lang="en-US" dirty="0" smtClean="0"/>
              <a:t> </a:t>
            </a:r>
            <a:r>
              <a:rPr lang="en-US" dirty="0" err="1" smtClean="0"/>
              <a:t>Banche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403" y="4800600"/>
            <a:ext cx="7921371" cy="1321387"/>
          </a:xfrm>
        </p:spPr>
        <p:txBody>
          <a:bodyPr wrap="square">
            <a:spAutoFit/>
          </a:bodyPr>
          <a:lstStyle/>
          <a:p>
            <a:r>
              <a:rPr lang="en-US" dirty="0" smtClean="0"/>
              <a:t>Base </a:t>
            </a:r>
            <a:r>
              <a:rPr lang="en-US" dirty="0" err="1" smtClean="0"/>
              <a:t>dati</a:t>
            </a:r>
            <a:r>
              <a:rPr lang="en-US" dirty="0" smtClean="0"/>
              <a:t> e </a:t>
            </a:r>
            <a:r>
              <a:rPr lang="en-US" dirty="0" err="1" smtClean="0"/>
              <a:t>tecniche</a:t>
            </a:r>
            <a:r>
              <a:rPr lang="en-US" dirty="0" smtClean="0"/>
              <a:t> di </a:t>
            </a:r>
            <a:r>
              <a:rPr lang="en-US" dirty="0" err="1" smtClean="0"/>
              <a:t>utilizzo</a:t>
            </a:r>
            <a:r>
              <a:rPr lang="en-US" dirty="0" smtClean="0"/>
              <a:t> in </a:t>
            </a:r>
            <a:r>
              <a:rPr lang="en-US" dirty="0" err="1" smtClean="0"/>
              <a:t>ambito</a:t>
            </a:r>
            <a:r>
              <a:rPr lang="en-US" dirty="0" smtClean="0"/>
              <a:t> </a:t>
            </a:r>
            <a:r>
              <a:rPr lang="en-US" dirty="0" err="1" smtClean="0"/>
              <a:t>scientifico</a:t>
            </a:r>
            <a:endParaRPr lang="en-US" dirty="0" smtClean="0"/>
          </a:p>
          <a:p>
            <a:r>
              <a:rPr lang="en-US" i="1" dirty="0" smtClean="0"/>
              <a:t>Opus </a:t>
            </a:r>
            <a:r>
              <a:rPr lang="en-US" i="1" dirty="0" err="1" smtClean="0"/>
              <a:t>Facere</a:t>
            </a:r>
            <a:r>
              <a:rPr lang="en-US" i="1" dirty="0" smtClean="0"/>
              <a:t> </a:t>
            </a:r>
            <a:r>
              <a:rPr lang="mr-IN" i="1" dirty="0" smtClean="0"/>
              <a:t>–</a:t>
            </a:r>
            <a:r>
              <a:rPr lang="en-US" i="1" dirty="0" smtClean="0"/>
              <a:t> </a:t>
            </a:r>
            <a:r>
              <a:rPr lang="en-US" i="1" dirty="0" err="1" smtClean="0"/>
              <a:t>Proposte</a:t>
            </a:r>
            <a:r>
              <a:rPr lang="en-US" i="1" dirty="0"/>
              <a:t> </a:t>
            </a:r>
            <a:r>
              <a:rPr lang="en-US" i="1" dirty="0" smtClean="0"/>
              <a:t>da INAF Bologna</a:t>
            </a:r>
          </a:p>
          <a:p>
            <a:r>
              <a:rPr lang="en-US" sz="1600" i="1" dirty="0" smtClean="0">
                <a:hlinkClick r:id="rId2"/>
              </a:rPr>
              <a:t>nicastro@iasfbo.inaf.it</a:t>
            </a:r>
            <a:r>
              <a:rPr lang="en-US" sz="1600" i="1" dirty="0" smtClean="0"/>
              <a:t>, </a:t>
            </a:r>
            <a:r>
              <a:rPr lang="en-US" sz="1600" i="1" dirty="0" smtClean="0">
                <a:hlinkClick r:id="rId3"/>
              </a:rPr>
              <a:t>sandro.bardelli@oabo.inaf.it</a:t>
            </a:r>
            <a:r>
              <a:rPr lang="en-US" sz="1600" i="1" dirty="0" smtClean="0"/>
              <a:t>, </a:t>
            </a:r>
            <a:r>
              <a:rPr lang="en-US" sz="1600" i="1" dirty="0" smtClean="0">
                <a:hlinkClick r:id="rId4"/>
              </a:rPr>
              <a:t>svarano@ira.inaf.it</a:t>
            </a:r>
            <a:endParaRPr lang="en-US" sz="1600" i="1" dirty="0"/>
          </a:p>
        </p:txBody>
      </p:sp>
      <p:pic>
        <p:nvPicPr>
          <p:cNvPr id="1026" name="Picture 2" descr="https://media.licdn.com/mpr/mpr/AAEAAQAAAAAAAA2vAAAAJGZmY2E1M2U1LTMxYjgtNDc0Yy1iZjUwLTJiMjUyMjJjZjAwMQ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032" y="0"/>
            <a:ext cx="4952246" cy="2662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9001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736647"/>
          </a:xfrm>
        </p:spPr>
        <p:txBody>
          <a:bodyPr/>
          <a:lstStyle/>
          <a:p>
            <a:r>
              <a:rPr lang="en-US" dirty="0" err="1" smtClean="0"/>
              <a:t>Più</a:t>
            </a:r>
            <a:r>
              <a:rPr lang="en-US" dirty="0" smtClean="0"/>
              <a:t> </a:t>
            </a:r>
            <a:r>
              <a:rPr lang="en-US" dirty="0" err="1" smtClean="0"/>
              <a:t>dati</a:t>
            </a:r>
            <a:r>
              <a:rPr lang="en-US" dirty="0" smtClean="0"/>
              <a:t> per </a:t>
            </a:r>
            <a:r>
              <a:rPr lang="en-US" dirty="0" err="1" smtClean="0"/>
              <a:t>tutti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1398179"/>
              </p:ext>
            </p:extLst>
          </p:nvPr>
        </p:nvGraphicFramePr>
        <p:xfrm>
          <a:off x="946150" y="1828800"/>
          <a:ext cx="6446838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23419"/>
                <a:gridCol w="322341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Unità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Equivalente</a:t>
                      </a:r>
                      <a:r>
                        <a:rPr lang="en-US" dirty="0" smtClean="0"/>
                        <a:t> in byte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1 kilobyte (KB)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cs-CZ"/>
                        <a:t>1,024 bytes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1 megabyte (MB)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k-SK"/>
                        <a:t>1,048,576 bytes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1 gigabyte (GB)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cs-CZ"/>
                        <a:t>1,073,741,824 bytes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1 terabyte (TB)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cs-CZ"/>
                        <a:t>1,099,511,627,776 bytes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1 petabyte (PB)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1,125,899,906,842,624 </a:t>
                      </a:r>
                      <a:r>
                        <a:rPr lang="cs-CZ" dirty="0" err="1"/>
                        <a:t>bytes</a:t>
                      </a:r>
                      <a:r>
                        <a:rPr lang="cs-CZ" dirty="0"/>
                        <a:t> 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 </a:t>
                      </a:r>
                      <a:r>
                        <a:rPr lang="en-US" dirty="0" err="1" smtClean="0"/>
                        <a:t>exabyte</a:t>
                      </a:r>
                      <a:r>
                        <a:rPr lang="en-US" dirty="0" smtClean="0"/>
                        <a:t> (EB)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1,024 PB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 zettabyte (ZB)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1,024</a:t>
                      </a:r>
                      <a:r>
                        <a:rPr lang="en-US" baseline="0" dirty="0" smtClean="0"/>
                        <a:t> EB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 yottabyte (YB)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1,024 ZB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</a:t>
            </a:r>
            <a:r>
              <a:rPr lang="it-IT" sz="1600" i="1" dirty="0" err="1" smtClean="0">
                <a:solidFill>
                  <a:srgbClr val="FFFFFF"/>
                </a:solidFill>
                <a:latin typeface="Cambria" panose="02040503050406030204" pitchFamily="18" charset="0"/>
              </a:rPr>
              <a:t>INAF</a:t>
            </a:r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 </a:t>
            </a:r>
            <a:r>
              <a:rPr lang="it-IT" sz="1600" i="1" dirty="0" err="1" smtClean="0">
                <a:solidFill>
                  <a:srgbClr val="FFFFFF"/>
                </a:solidFill>
                <a:latin typeface="Cambria" panose="02040503050406030204" pitchFamily="18" charset="0"/>
              </a:rPr>
              <a:t>IASF</a:t>
            </a:r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4439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736647"/>
          </a:xfrm>
        </p:spPr>
        <p:txBody>
          <a:bodyPr/>
          <a:lstStyle/>
          <a:p>
            <a:r>
              <a:rPr lang="en-US" dirty="0" err="1" smtClean="0"/>
              <a:t>Più</a:t>
            </a:r>
            <a:r>
              <a:rPr lang="en-US" dirty="0" smtClean="0"/>
              <a:t> </a:t>
            </a:r>
            <a:r>
              <a:rPr lang="en-US" dirty="0" err="1" smtClean="0"/>
              <a:t>dati</a:t>
            </a:r>
            <a:r>
              <a:rPr lang="en-US" dirty="0" smtClean="0"/>
              <a:t> per </a:t>
            </a:r>
            <a:r>
              <a:rPr lang="en-US" dirty="0" err="1" smtClean="0"/>
              <a:t>tutti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7309268"/>
              </p:ext>
            </p:extLst>
          </p:nvPr>
        </p:nvGraphicFramePr>
        <p:xfrm>
          <a:off x="946150" y="1316050"/>
          <a:ext cx="6993302" cy="4993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7302"/>
                <a:gridCol w="1800000"/>
                <a:gridCol w="2088000"/>
                <a:gridCol w="2088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Anno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Traffico</a:t>
                      </a:r>
                      <a:r>
                        <a:rPr lang="en-US" dirty="0" smtClean="0"/>
                        <a:t> IP</a:t>
                      </a:r>
                    </a:p>
                    <a:p>
                      <a:r>
                        <a:rPr lang="en-US" dirty="0" smtClean="0"/>
                        <a:t>(</a:t>
                      </a:r>
                      <a:r>
                        <a:rPr lang="en-US" dirty="0"/>
                        <a:t>PB/month)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Traffico</a:t>
                      </a:r>
                      <a:r>
                        <a:rPr lang="en-US" dirty="0" smtClean="0"/>
                        <a:t> Internet </a:t>
                      </a:r>
                      <a:r>
                        <a:rPr lang="en-US" dirty="0" err="1" smtClean="0"/>
                        <a:t>Fisso</a:t>
                      </a:r>
                      <a:endParaRPr lang="en-US" dirty="0" smtClean="0"/>
                    </a:p>
                    <a:p>
                      <a:r>
                        <a:rPr lang="en-US" dirty="0" smtClean="0"/>
                        <a:t>(</a:t>
                      </a:r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PB/</a:t>
                      </a:r>
                      <a:r>
                        <a:rPr lang="en-US" dirty="0" err="1" smtClean="0"/>
                        <a:t>mese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Traffico</a:t>
                      </a:r>
                      <a:r>
                        <a:rPr lang="en-US" dirty="0" smtClean="0"/>
                        <a:t> Internet mobile</a:t>
                      </a:r>
                    </a:p>
                    <a:p>
                      <a:r>
                        <a:rPr lang="en-US" dirty="0" smtClean="0"/>
                        <a:t>(PB/</a:t>
                      </a:r>
                      <a:r>
                        <a:rPr lang="en-US" dirty="0" err="1" smtClean="0"/>
                        <a:t>mese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s-IS" dirty="0"/>
                        <a:t>2005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s-IS" dirty="0" smtClean="0"/>
                        <a:t>2,426</a:t>
                      </a:r>
                      <a:endParaRPr lang="is-IS" dirty="0"/>
                    </a:p>
                  </a:txBody>
                  <a:tcPr marR="540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s-IS" dirty="0" smtClean="0"/>
                        <a:t>2,055</a:t>
                      </a:r>
                      <a:endParaRPr lang="is-IS" dirty="0"/>
                    </a:p>
                  </a:txBody>
                  <a:tcPr marR="540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dirty="0" smtClean="0"/>
                        <a:t>0.9</a:t>
                      </a:r>
                      <a:endParaRPr lang="pl-PL" dirty="0"/>
                    </a:p>
                  </a:txBody>
                  <a:tcPr marR="540000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s-IS" dirty="0"/>
                        <a:t>2006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s-IS" dirty="0" smtClean="0"/>
                        <a:t>3,992</a:t>
                      </a:r>
                      <a:endParaRPr lang="is-IS" dirty="0"/>
                    </a:p>
                  </a:txBody>
                  <a:tcPr marR="540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s-IS" dirty="0" smtClean="0"/>
                        <a:t>3,339</a:t>
                      </a:r>
                      <a:endParaRPr lang="is-IS" dirty="0"/>
                    </a:p>
                  </a:txBody>
                  <a:tcPr marR="540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s-IS" dirty="0" smtClean="0"/>
                        <a:t>4</a:t>
                      </a:r>
                      <a:endParaRPr lang="is-IS" dirty="0"/>
                    </a:p>
                  </a:txBody>
                  <a:tcPr marR="540000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s-IS" dirty="0"/>
                        <a:t>2007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s-IS" dirty="0" smtClean="0"/>
                        <a:t>6,430</a:t>
                      </a:r>
                      <a:endParaRPr lang="is-IS" dirty="0"/>
                    </a:p>
                  </a:txBody>
                  <a:tcPr marR="540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s-IS" dirty="0" smtClean="0"/>
                        <a:t>5,219</a:t>
                      </a:r>
                      <a:endParaRPr lang="is-IS" dirty="0"/>
                    </a:p>
                  </a:txBody>
                  <a:tcPr marR="540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s-IS" dirty="0" smtClean="0"/>
                        <a:t>15</a:t>
                      </a:r>
                      <a:endParaRPr lang="is-IS" dirty="0"/>
                    </a:p>
                  </a:txBody>
                  <a:tcPr marR="540000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s-IS" dirty="0" smtClean="0"/>
                        <a:t>2008</a:t>
                      </a:r>
                      <a:endParaRPr lang="is-I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s-IS" dirty="0" smtClean="0"/>
                        <a:t>10,174</a:t>
                      </a:r>
                      <a:endParaRPr lang="is-IS" dirty="0"/>
                    </a:p>
                  </a:txBody>
                  <a:tcPr marR="540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s-IS" dirty="0" smtClean="0"/>
                        <a:t>8,140</a:t>
                      </a:r>
                      <a:endParaRPr lang="is-IS" dirty="0"/>
                    </a:p>
                  </a:txBody>
                  <a:tcPr marR="540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s-IS" dirty="0" smtClean="0"/>
                        <a:t>33</a:t>
                      </a:r>
                      <a:endParaRPr lang="is-IS" dirty="0"/>
                    </a:p>
                  </a:txBody>
                  <a:tcPr marR="540000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s-IS" dirty="0" smtClean="0"/>
                        <a:t>2009</a:t>
                      </a:r>
                      <a:endParaRPr lang="is-I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s-IS" dirty="0" smtClean="0"/>
                        <a:t>14,686</a:t>
                      </a:r>
                      <a:endParaRPr lang="is-IS" dirty="0"/>
                    </a:p>
                  </a:txBody>
                  <a:tcPr marR="540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s-IS" dirty="0" smtClean="0"/>
                        <a:t>10,942</a:t>
                      </a:r>
                      <a:endParaRPr lang="is-IS" dirty="0"/>
                    </a:p>
                  </a:txBody>
                  <a:tcPr marR="540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s-IS" dirty="0" smtClean="0"/>
                        <a:t>91</a:t>
                      </a:r>
                      <a:endParaRPr lang="is-IS" dirty="0"/>
                    </a:p>
                  </a:txBody>
                  <a:tcPr marR="540000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s-IS" dirty="0" smtClean="0"/>
                        <a:t>2010</a:t>
                      </a:r>
                      <a:endParaRPr lang="is-I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s-IS" dirty="0" smtClean="0"/>
                        <a:t>20,151</a:t>
                      </a:r>
                      <a:endParaRPr lang="is-IS" dirty="0"/>
                    </a:p>
                  </a:txBody>
                  <a:tcPr marR="540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s-IS" dirty="0" smtClean="0"/>
                        <a:t>14,955</a:t>
                      </a:r>
                      <a:endParaRPr lang="is-IS" dirty="0"/>
                    </a:p>
                  </a:txBody>
                  <a:tcPr marR="540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s-IS" dirty="0" smtClean="0"/>
                        <a:t>237</a:t>
                      </a:r>
                      <a:endParaRPr lang="is-IS" dirty="0"/>
                    </a:p>
                  </a:txBody>
                  <a:tcPr marR="540000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s-IS" dirty="0" smtClean="0"/>
                        <a:t>2011</a:t>
                      </a:r>
                      <a:endParaRPr lang="is-I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s-IS" dirty="0" smtClean="0"/>
                        <a:t>30,734</a:t>
                      </a:r>
                      <a:endParaRPr lang="is-IS" dirty="0"/>
                    </a:p>
                  </a:txBody>
                  <a:tcPr marR="540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s-IS" dirty="0" smtClean="0"/>
                        <a:t>23,288</a:t>
                      </a:r>
                      <a:endParaRPr lang="is-IS" dirty="0"/>
                    </a:p>
                  </a:txBody>
                  <a:tcPr marR="540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s-IS" dirty="0" smtClean="0"/>
                        <a:t>597</a:t>
                      </a:r>
                      <a:endParaRPr lang="is-IS" dirty="0"/>
                    </a:p>
                  </a:txBody>
                  <a:tcPr marR="540000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2012</a:t>
                      </a:r>
                      <a:endParaRPr lang="pt-B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s-IS" dirty="0" smtClean="0"/>
                        <a:t>43,570</a:t>
                      </a:r>
                      <a:endParaRPr lang="is-IS" dirty="0"/>
                    </a:p>
                  </a:txBody>
                  <a:tcPr marR="540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s-IS" dirty="0" smtClean="0"/>
                        <a:t>31,339</a:t>
                      </a:r>
                      <a:endParaRPr lang="is-IS" dirty="0"/>
                    </a:p>
                  </a:txBody>
                  <a:tcPr marR="540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s-IS" dirty="0" smtClean="0"/>
                        <a:t>885</a:t>
                      </a:r>
                      <a:endParaRPr lang="is-IS" dirty="0"/>
                    </a:p>
                  </a:txBody>
                  <a:tcPr marR="540000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2013</a:t>
                      </a:r>
                      <a:endParaRPr lang="pt-B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s-IS" dirty="0" smtClean="0"/>
                        <a:t>51,168</a:t>
                      </a:r>
                      <a:endParaRPr lang="is-IS" dirty="0"/>
                    </a:p>
                  </a:txBody>
                  <a:tcPr marR="540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s-IS" dirty="0" smtClean="0"/>
                        <a:t>34,952</a:t>
                      </a:r>
                      <a:endParaRPr lang="is-IS" dirty="0"/>
                    </a:p>
                  </a:txBody>
                  <a:tcPr marR="540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s-IS" dirty="0" smtClean="0"/>
                        <a:t>1,480</a:t>
                      </a:r>
                      <a:endParaRPr lang="is-IS" dirty="0"/>
                    </a:p>
                  </a:txBody>
                  <a:tcPr marR="540000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s-IS" dirty="0" smtClean="0"/>
                        <a:t>2014</a:t>
                      </a:r>
                      <a:endParaRPr lang="is-I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s-IS" dirty="0" smtClean="0"/>
                        <a:t>59,848</a:t>
                      </a:r>
                      <a:endParaRPr lang="is-IS" dirty="0"/>
                    </a:p>
                  </a:txBody>
                  <a:tcPr marR="540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s-IS" dirty="0" smtClean="0"/>
                        <a:t>39,909</a:t>
                      </a:r>
                      <a:endParaRPr lang="is-IS" dirty="0"/>
                    </a:p>
                  </a:txBody>
                  <a:tcPr marR="540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s-IS" dirty="0" smtClean="0"/>
                        <a:t>2,514</a:t>
                      </a:r>
                      <a:endParaRPr lang="is-IS" dirty="0"/>
                    </a:p>
                  </a:txBody>
                  <a:tcPr marR="540000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s-IS" dirty="0" smtClean="0"/>
                        <a:t>2015</a:t>
                      </a:r>
                      <a:endParaRPr lang="mr-IN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s-IS" dirty="0" smtClean="0"/>
                        <a:t>72,521</a:t>
                      </a:r>
                      <a:endParaRPr lang="is-IS" dirty="0"/>
                    </a:p>
                  </a:txBody>
                  <a:tcPr marR="540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 smtClean="0"/>
                        <a:t>49,494</a:t>
                      </a:r>
                      <a:endParaRPr lang="cs-CZ" dirty="0"/>
                    </a:p>
                  </a:txBody>
                  <a:tcPr marR="540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s-IS" dirty="0" smtClean="0"/>
                        <a:t>3,685</a:t>
                      </a:r>
                      <a:endParaRPr lang="is-IS" dirty="0"/>
                    </a:p>
                  </a:txBody>
                  <a:tcPr marR="540000" anchor="ctr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46150" y="6309690"/>
            <a:ext cx="25539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accent1"/>
                </a:solidFill>
              </a:rPr>
              <a:t>Fonte Cisco Systems + Wikipedia</a:t>
            </a:r>
            <a:endParaRPr lang="en-US" sz="1200" dirty="0">
              <a:solidFill>
                <a:schemeClr val="accent1"/>
              </a:solidFill>
            </a:endParaRPr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</a:t>
            </a:r>
            <a:r>
              <a:rPr lang="it-IT" sz="1600" i="1" dirty="0" err="1" smtClean="0">
                <a:solidFill>
                  <a:srgbClr val="FFFFFF"/>
                </a:solidFill>
                <a:latin typeface="Cambria" panose="02040503050406030204" pitchFamily="18" charset="0"/>
              </a:rPr>
              <a:t>INAF</a:t>
            </a:r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 </a:t>
            </a:r>
            <a:r>
              <a:rPr lang="it-IT" sz="1600" i="1" dirty="0" err="1" smtClean="0">
                <a:solidFill>
                  <a:srgbClr val="FFFFFF"/>
                </a:solidFill>
                <a:latin typeface="Cambria" panose="02040503050406030204" pitchFamily="18" charset="0"/>
              </a:rPr>
              <a:t>IASF</a:t>
            </a:r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3187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736647"/>
          </a:xfrm>
        </p:spPr>
        <p:txBody>
          <a:bodyPr/>
          <a:lstStyle/>
          <a:p>
            <a:r>
              <a:rPr lang="en-US" dirty="0" err="1" smtClean="0"/>
              <a:t>Più</a:t>
            </a:r>
            <a:r>
              <a:rPr lang="en-US" dirty="0" smtClean="0"/>
              <a:t> </a:t>
            </a:r>
            <a:r>
              <a:rPr lang="en-US" dirty="0" err="1" smtClean="0"/>
              <a:t>dati</a:t>
            </a:r>
            <a:r>
              <a:rPr lang="en-US" dirty="0" smtClean="0"/>
              <a:t> per </a:t>
            </a:r>
            <a:r>
              <a:rPr lang="en-US" dirty="0" err="1" smtClean="0"/>
              <a:t>tutti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46150" y="6309690"/>
            <a:ext cx="25539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accent1"/>
                </a:solidFill>
              </a:rPr>
              <a:t>Fonte Cisco Systems + Wikipedia</a:t>
            </a:r>
            <a:endParaRPr lang="en-US" sz="1200" dirty="0">
              <a:solidFill>
                <a:schemeClr val="accent1"/>
              </a:solidFill>
            </a:endParaRP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1842387711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46150" y="2987643"/>
            <a:ext cx="5854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(</a:t>
            </a:r>
            <a:r>
              <a:rPr lang="en-US" sz="1400" smtClean="0"/>
              <a:t>PB)</a:t>
            </a:r>
            <a:endParaRPr 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6591300" y="6309690"/>
            <a:ext cx="1028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r>
              <a:rPr lang="en-US" dirty="0" smtClean="0">
                <a:hlinkClick r:id="rId3" action="ppaction://hlinkfile"/>
              </a:rPr>
              <a:t>(Video)</a:t>
            </a:r>
            <a:endParaRPr lang="en-US" dirty="0"/>
          </a:p>
        </p:txBody>
      </p:sp>
      <p:sp>
        <p:nvSpPr>
          <p:cNvPr id="9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</a:t>
            </a:r>
            <a:r>
              <a:rPr lang="it-IT" sz="1600" i="1" dirty="0" err="1" smtClean="0">
                <a:solidFill>
                  <a:srgbClr val="FFFFFF"/>
                </a:solidFill>
                <a:latin typeface="Cambria" panose="02040503050406030204" pitchFamily="18" charset="0"/>
              </a:rPr>
              <a:t>INAF</a:t>
            </a:r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 </a:t>
            </a:r>
            <a:r>
              <a:rPr lang="it-IT" sz="1600" i="1" dirty="0" err="1" smtClean="0">
                <a:solidFill>
                  <a:srgbClr val="FFFFFF"/>
                </a:solidFill>
                <a:latin typeface="Cambria" panose="02040503050406030204" pitchFamily="18" charset="0"/>
              </a:rPr>
              <a:t>IASF</a:t>
            </a:r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pic>
        <p:nvPicPr>
          <p:cNvPr id="1026" name="Picture 2" descr="ttps://skatelescope.org/wp-content/themes/skatelescope.org-theme/img/img-logo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6987" y="5461000"/>
            <a:ext cx="1457325" cy="93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2037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7602" y="346711"/>
            <a:ext cx="4330981" cy="23067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365761"/>
            <a:ext cx="7269480" cy="718246"/>
          </a:xfrm>
        </p:spPr>
        <p:txBody>
          <a:bodyPr/>
          <a:lstStyle/>
          <a:p>
            <a:r>
              <a:rPr lang="en-US" dirty="0" err="1" smtClean="0"/>
              <a:t>Dati</a:t>
            </a:r>
            <a:r>
              <a:rPr lang="en-US" dirty="0" smtClean="0"/>
              <a:t>: dove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-222719" y="2084065"/>
            <a:ext cx="5760143" cy="4316267"/>
            <a:chOff x="1620896" y="1441794"/>
            <a:chExt cx="5760143" cy="4316267"/>
          </a:xfrm>
        </p:grpSpPr>
        <p:sp>
          <p:nvSpPr>
            <p:cNvPr id="5" name="Freeform 4"/>
            <p:cNvSpPr/>
            <p:nvPr/>
          </p:nvSpPr>
          <p:spPr>
            <a:xfrm>
              <a:off x="4161119" y="1441794"/>
              <a:ext cx="1392035" cy="1600040"/>
            </a:xfrm>
            <a:custGeom>
              <a:avLst/>
              <a:gdLst>
                <a:gd name="connsiteX0" fmla="*/ 0 w 1600039"/>
                <a:gd name="connsiteY0" fmla="*/ 696017 h 1392034"/>
                <a:gd name="connsiteX1" fmla="*/ 348009 w 1600039"/>
                <a:gd name="connsiteY1" fmla="*/ 0 h 1392034"/>
                <a:gd name="connsiteX2" fmla="*/ 1252031 w 1600039"/>
                <a:gd name="connsiteY2" fmla="*/ 0 h 1392034"/>
                <a:gd name="connsiteX3" fmla="*/ 1600039 w 1600039"/>
                <a:gd name="connsiteY3" fmla="*/ 696017 h 1392034"/>
                <a:gd name="connsiteX4" fmla="*/ 1252031 w 1600039"/>
                <a:gd name="connsiteY4" fmla="*/ 1392034 h 1392034"/>
                <a:gd name="connsiteX5" fmla="*/ 348009 w 1600039"/>
                <a:gd name="connsiteY5" fmla="*/ 1392034 h 1392034"/>
                <a:gd name="connsiteX6" fmla="*/ 0 w 1600039"/>
                <a:gd name="connsiteY6" fmla="*/ 696017 h 1392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0039" h="1392034">
                  <a:moveTo>
                    <a:pt x="800020" y="0"/>
                  </a:moveTo>
                  <a:lnTo>
                    <a:pt x="1600038" y="302768"/>
                  </a:lnTo>
                  <a:lnTo>
                    <a:pt x="1600038" y="1089267"/>
                  </a:lnTo>
                  <a:lnTo>
                    <a:pt x="800020" y="1392034"/>
                  </a:lnTo>
                  <a:lnTo>
                    <a:pt x="1" y="1089267"/>
                  </a:lnTo>
                  <a:lnTo>
                    <a:pt x="1" y="302768"/>
                  </a:lnTo>
                  <a:lnTo>
                    <a:pt x="800020" y="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4000" tIns="298870" rIns="144000" bIns="298869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/>
                <a:t>Sui server </a:t>
              </a:r>
              <a:r>
                <a:rPr lang="en-US" sz="1600" kern="1200" dirty="0" err="1" smtClean="0"/>
                <a:t>aziendali</a:t>
              </a:r>
              <a:endParaRPr lang="en-US" sz="1600" kern="1200" dirty="0"/>
            </a:p>
          </p:txBody>
        </p:sp>
        <p:sp>
          <p:nvSpPr>
            <p:cNvPr id="6" name="Freeform 5"/>
            <p:cNvSpPr/>
            <p:nvPr/>
          </p:nvSpPr>
          <p:spPr>
            <a:xfrm>
              <a:off x="5595395" y="1761803"/>
              <a:ext cx="1785644" cy="960023"/>
            </a:xfrm>
            <a:custGeom>
              <a:avLst/>
              <a:gdLst>
                <a:gd name="connsiteX0" fmla="*/ 0 w 1785644"/>
                <a:gd name="connsiteY0" fmla="*/ 0 h 960023"/>
                <a:gd name="connsiteX1" fmla="*/ 1785644 w 1785644"/>
                <a:gd name="connsiteY1" fmla="*/ 0 h 960023"/>
                <a:gd name="connsiteX2" fmla="*/ 1785644 w 1785644"/>
                <a:gd name="connsiteY2" fmla="*/ 960023 h 960023"/>
                <a:gd name="connsiteX3" fmla="*/ 0 w 1785644"/>
                <a:gd name="connsiteY3" fmla="*/ 960023 h 960023"/>
                <a:gd name="connsiteX4" fmla="*/ 0 w 1785644"/>
                <a:gd name="connsiteY4" fmla="*/ 0 h 960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5644" h="960023">
                  <a:moveTo>
                    <a:pt x="0" y="0"/>
                  </a:moveTo>
                  <a:lnTo>
                    <a:pt x="1785644" y="0"/>
                  </a:lnTo>
                  <a:lnTo>
                    <a:pt x="1785644" y="960023"/>
                  </a:lnTo>
                  <a:lnTo>
                    <a:pt x="0" y="96002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i="1" kern="1200" dirty="0" err="1" smtClean="0"/>
                <a:t>Dati</a:t>
              </a:r>
              <a:r>
                <a:rPr lang="en-US" sz="1800" i="1" kern="1200" dirty="0" smtClean="0"/>
                <a:t> “</a:t>
              </a:r>
              <a:r>
                <a:rPr lang="en-US" sz="1800" i="1" kern="1200" dirty="0" err="1" smtClean="0"/>
                <a:t>locali</a:t>
              </a:r>
              <a:r>
                <a:rPr lang="en-US" sz="1800" i="1" kern="1200" dirty="0" smtClean="0"/>
                <a:t>”</a:t>
              </a:r>
              <a:endParaRPr lang="en-US" sz="1800" i="1" kern="1200" dirty="0"/>
            </a:p>
          </p:txBody>
        </p:sp>
        <p:sp>
          <p:nvSpPr>
            <p:cNvPr id="7" name="Freeform 6"/>
            <p:cNvSpPr/>
            <p:nvPr/>
          </p:nvSpPr>
          <p:spPr>
            <a:xfrm>
              <a:off x="2657721" y="1441794"/>
              <a:ext cx="1392035" cy="1600040"/>
            </a:xfrm>
            <a:custGeom>
              <a:avLst/>
              <a:gdLst>
                <a:gd name="connsiteX0" fmla="*/ 0 w 1600039"/>
                <a:gd name="connsiteY0" fmla="*/ 696017 h 1392034"/>
                <a:gd name="connsiteX1" fmla="*/ 348009 w 1600039"/>
                <a:gd name="connsiteY1" fmla="*/ 0 h 1392034"/>
                <a:gd name="connsiteX2" fmla="*/ 1252031 w 1600039"/>
                <a:gd name="connsiteY2" fmla="*/ 0 h 1392034"/>
                <a:gd name="connsiteX3" fmla="*/ 1600039 w 1600039"/>
                <a:gd name="connsiteY3" fmla="*/ 696017 h 1392034"/>
                <a:gd name="connsiteX4" fmla="*/ 1252031 w 1600039"/>
                <a:gd name="connsiteY4" fmla="*/ 1392034 h 1392034"/>
                <a:gd name="connsiteX5" fmla="*/ 348009 w 1600039"/>
                <a:gd name="connsiteY5" fmla="*/ 1392034 h 1392034"/>
                <a:gd name="connsiteX6" fmla="*/ 0 w 1600039"/>
                <a:gd name="connsiteY6" fmla="*/ 696017 h 1392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0039" h="1392034">
                  <a:moveTo>
                    <a:pt x="800020" y="0"/>
                  </a:moveTo>
                  <a:lnTo>
                    <a:pt x="1600038" y="302768"/>
                  </a:lnTo>
                  <a:lnTo>
                    <a:pt x="1600038" y="1089267"/>
                  </a:lnTo>
                  <a:lnTo>
                    <a:pt x="800020" y="1392034"/>
                  </a:lnTo>
                  <a:lnTo>
                    <a:pt x="1" y="1089267"/>
                  </a:lnTo>
                  <a:lnTo>
                    <a:pt x="1" y="302768"/>
                  </a:lnTo>
                  <a:lnTo>
                    <a:pt x="800020" y="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4000" tIns="249340" rIns="144000" bIns="249339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/>
                <a:t>Sulla </a:t>
              </a:r>
              <a:r>
                <a:rPr lang="en-US" sz="1600" kern="1200" dirty="0" err="1" smtClean="0"/>
                <a:t>propria</a:t>
              </a:r>
              <a:r>
                <a:rPr lang="en-US" sz="1600" kern="1200" dirty="0" smtClean="0"/>
                <a:t> </a:t>
              </a:r>
              <a:r>
                <a:rPr lang="en-US" sz="1600" kern="1200" dirty="0" err="1" smtClean="0"/>
                <a:t>macchina</a:t>
              </a:r>
              <a:endParaRPr lang="en-US" sz="1600" kern="1200" dirty="0"/>
            </a:p>
          </p:txBody>
        </p:sp>
        <p:sp>
          <p:nvSpPr>
            <p:cNvPr id="8" name="Freeform 7"/>
            <p:cNvSpPr/>
            <p:nvPr/>
          </p:nvSpPr>
          <p:spPr>
            <a:xfrm>
              <a:off x="3406540" y="2799908"/>
              <a:ext cx="1392035" cy="1600040"/>
            </a:xfrm>
            <a:custGeom>
              <a:avLst/>
              <a:gdLst>
                <a:gd name="connsiteX0" fmla="*/ 0 w 1600039"/>
                <a:gd name="connsiteY0" fmla="*/ 696017 h 1392034"/>
                <a:gd name="connsiteX1" fmla="*/ 348009 w 1600039"/>
                <a:gd name="connsiteY1" fmla="*/ 0 h 1392034"/>
                <a:gd name="connsiteX2" fmla="*/ 1252031 w 1600039"/>
                <a:gd name="connsiteY2" fmla="*/ 0 h 1392034"/>
                <a:gd name="connsiteX3" fmla="*/ 1600039 w 1600039"/>
                <a:gd name="connsiteY3" fmla="*/ 696017 h 1392034"/>
                <a:gd name="connsiteX4" fmla="*/ 1252031 w 1600039"/>
                <a:gd name="connsiteY4" fmla="*/ 1392034 h 1392034"/>
                <a:gd name="connsiteX5" fmla="*/ 348009 w 1600039"/>
                <a:gd name="connsiteY5" fmla="*/ 1392034 h 1392034"/>
                <a:gd name="connsiteX6" fmla="*/ 0 w 1600039"/>
                <a:gd name="connsiteY6" fmla="*/ 696017 h 1392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0039" h="1392034">
                  <a:moveTo>
                    <a:pt x="800020" y="0"/>
                  </a:moveTo>
                  <a:lnTo>
                    <a:pt x="1600038" y="302768"/>
                  </a:lnTo>
                  <a:lnTo>
                    <a:pt x="1600038" y="1089267"/>
                  </a:lnTo>
                  <a:lnTo>
                    <a:pt x="800020" y="1392034"/>
                  </a:lnTo>
                  <a:lnTo>
                    <a:pt x="1" y="1089267"/>
                  </a:lnTo>
                  <a:lnTo>
                    <a:pt x="1" y="302768"/>
                  </a:lnTo>
                  <a:lnTo>
                    <a:pt x="800020" y="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4000" tIns="298870" rIns="144000" bIns="298869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/>
                <a:t>Sui sever </a:t>
              </a:r>
              <a:r>
                <a:rPr lang="en-US" sz="1600" kern="1200" dirty="0" err="1" smtClean="0"/>
                <a:t>accessibili</a:t>
              </a:r>
              <a:r>
                <a:rPr lang="en-US" sz="1600" kern="1200" dirty="0" smtClean="0"/>
                <a:t> da web</a:t>
              </a:r>
              <a:endParaRPr lang="en-US" sz="1600" kern="1200" dirty="0"/>
            </a:p>
          </p:txBody>
        </p:sp>
        <p:sp>
          <p:nvSpPr>
            <p:cNvPr id="9" name="Freeform 8"/>
            <p:cNvSpPr/>
            <p:nvPr/>
          </p:nvSpPr>
          <p:spPr>
            <a:xfrm>
              <a:off x="1620896" y="3119916"/>
              <a:ext cx="1728042" cy="960023"/>
            </a:xfrm>
            <a:custGeom>
              <a:avLst/>
              <a:gdLst>
                <a:gd name="connsiteX0" fmla="*/ 0 w 1728042"/>
                <a:gd name="connsiteY0" fmla="*/ 0 h 960023"/>
                <a:gd name="connsiteX1" fmla="*/ 1728042 w 1728042"/>
                <a:gd name="connsiteY1" fmla="*/ 0 h 960023"/>
                <a:gd name="connsiteX2" fmla="*/ 1728042 w 1728042"/>
                <a:gd name="connsiteY2" fmla="*/ 960023 h 960023"/>
                <a:gd name="connsiteX3" fmla="*/ 0 w 1728042"/>
                <a:gd name="connsiteY3" fmla="*/ 960023 h 960023"/>
                <a:gd name="connsiteX4" fmla="*/ 0 w 1728042"/>
                <a:gd name="connsiteY4" fmla="*/ 0 h 960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8042" h="960023">
                  <a:moveTo>
                    <a:pt x="0" y="0"/>
                  </a:moveTo>
                  <a:lnTo>
                    <a:pt x="1728042" y="0"/>
                  </a:lnTo>
                  <a:lnTo>
                    <a:pt x="1728042" y="960023"/>
                  </a:lnTo>
                  <a:lnTo>
                    <a:pt x="0" y="96002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i="1" kern="1200" dirty="0" smtClean="0"/>
                <a:t>Internet</a:t>
              </a:r>
              <a:endParaRPr lang="en-US" sz="1800" i="1" kern="1200" dirty="0"/>
            </a:p>
          </p:txBody>
        </p:sp>
        <p:sp>
          <p:nvSpPr>
            <p:cNvPr id="10" name="Freeform 9"/>
            <p:cNvSpPr/>
            <p:nvPr/>
          </p:nvSpPr>
          <p:spPr>
            <a:xfrm>
              <a:off x="4909937" y="2799908"/>
              <a:ext cx="1392035" cy="1600040"/>
            </a:xfrm>
            <a:custGeom>
              <a:avLst/>
              <a:gdLst>
                <a:gd name="connsiteX0" fmla="*/ 0 w 1600039"/>
                <a:gd name="connsiteY0" fmla="*/ 696017 h 1392034"/>
                <a:gd name="connsiteX1" fmla="*/ 348009 w 1600039"/>
                <a:gd name="connsiteY1" fmla="*/ 0 h 1392034"/>
                <a:gd name="connsiteX2" fmla="*/ 1252031 w 1600039"/>
                <a:gd name="connsiteY2" fmla="*/ 0 h 1392034"/>
                <a:gd name="connsiteX3" fmla="*/ 1600039 w 1600039"/>
                <a:gd name="connsiteY3" fmla="*/ 696017 h 1392034"/>
                <a:gd name="connsiteX4" fmla="*/ 1252031 w 1600039"/>
                <a:gd name="connsiteY4" fmla="*/ 1392034 h 1392034"/>
                <a:gd name="connsiteX5" fmla="*/ 348009 w 1600039"/>
                <a:gd name="connsiteY5" fmla="*/ 1392034 h 1392034"/>
                <a:gd name="connsiteX6" fmla="*/ 0 w 1600039"/>
                <a:gd name="connsiteY6" fmla="*/ 696017 h 1392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0039" h="1392034">
                  <a:moveTo>
                    <a:pt x="800020" y="0"/>
                  </a:moveTo>
                  <a:lnTo>
                    <a:pt x="1600038" y="302768"/>
                  </a:lnTo>
                  <a:lnTo>
                    <a:pt x="1600038" y="1089267"/>
                  </a:lnTo>
                  <a:lnTo>
                    <a:pt x="800020" y="1392034"/>
                  </a:lnTo>
                  <a:lnTo>
                    <a:pt x="1" y="1089267"/>
                  </a:lnTo>
                  <a:lnTo>
                    <a:pt x="1" y="302768"/>
                  </a:lnTo>
                  <a:lnTo>
                    <a:pt x="800020" y="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4000" tIns="249340" rIns="144000" bIns="249339" numCol="1" spcCol="1270" anchor="ctr" anchorCtr="0">
              <a:noAutofit/>
            </a:bodyPr>
            <a:lstStyle/>
            <a:p>
              <a:pPr lvl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500" kern="1200" dirty="0" smtClean="0">
                  <a:solidFill>
                    <a:srgbClr val="FFC000"/>
                  </a:solidFill>
                </a:rPr>
                <a:t>Cloud, P2P</a:t>
              </a:r>
              <a:endParaRPr lang="en-US" sz="2500" kern="1200" dirty="0">
                <a:solidFill>
                  <a:srgbClr val="FFC000"/>
                </a:solidFill>
              </a:endParaRPr>
            </a:p>
          </p:txBody>
        </p:sp>
        <p:sp>
          <p:nvSpPr>
            <p:cNvPr id="11" name="Freeform 10"/>
            <p:cNvSpPr/>
            <p:nvPr/>
          </p:nvSpPr>
          <p:spPr>
            <a:xfrm>
              <a:off x="4161119" y="4158021"/>
              <a:ext cx="1392035" cy="1600040"/>
            </a:xfrm>
            <a:custGeom>
              <a:avLst/>
              <a:gdLst>
                <a:gd name="connsiteX0" fmla="*/ 0 w 1600039"/>
                <a:gd name="connsiteY0" fmla="*/ 696017 h 1392034"/>
                <a:gd name="connsiteX1" fmla="*/ 348009 w 1600039"/>
                <a:gd name="connsiteY1" fmla="*/ 0 h 1392034"/>
                <a:gd name="connsiteX2" fmla="*/ 1252031 w 1600039"/>
                <a:gd name="connsiteY2" fmla="*/ 0 h 1392034"/>
                <a:gd name="connsiteX3" fmla="*/ 1600039 w 1600039"/>
                <a:gd name="connsiteY3" fmla="*/ 696017 h 1392034"/>
                <a:gd name="connsiteX4" fmla="*/ 1252031 w 1600039"/>
                <a:gd name="connsiteY4" fmla="*/ 1392034 h 1392034"/>
                <a:gd name="connsiteX5" fmla="*/ 348009 w 1600039"/>
                <a:gd name="connsiteY5" fmla="*/ 1392034 h 1392034"/>
                <a:gd name="connsiteX6" fmla="*/ 0 w 1600039"/>
                <a:gd name="connsiteY6" fmla="*/ 696017 h 1392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0039" h="1392034">
                  <a:moveTo>
                    <a:pt x="800020" y="0"/>
                  </a:moveTo>
                  <a:lnTo>
                    <a:pt x="1600038" y="302768"/>
                  </a:lnTo>
                  <a:lnTo>
                    <a:pt x="1600038" y="1089267"/>
                  </a:lnTo>
                  <a:lnTo>
                    <a:pt x="800020" y="1392034"/>
                  </a:lnTo>
                  <a:lnTo>
                    <a:pt x="1" y="1089267"/>
                  </a:lnTo>
                  <a:lnTo>
                    <a:pt x="1" y="302768"/>
                  </a:lnTo>
                  <a:lnTo>
                    <a:pt x="800020" y="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4000" tIns="298870" rIns="144000" bIns="298869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/>
                <a:t>Su </a:t>
              </a:r>
              <a:r>
                <a:rPr lang="en-US" sz="1600" kern="1200" dirty="0" err="1" smtClean="0"/>
                <a:t>supporti</a:t>
              </a:r>
              <a:r>
                <a:rPr lang="en-US" sz="1600" kern="1200" dirty="0" smtClean="0"/>
                <a:t> a </a:t>
              </a:r>
              <a:r>
                <a:rPr lang="en-US" sz="1600" kern="1200" dirty="0" err="1" smtClean="0"/>
                <a:t>stato</a:t>
              </a:r>
              <a:r>
                <a:rPr lang="en-US" sz="1600" kern="1200" dirty="0" smtClean="0"/>
                <a:t> </a:t>
              </a:r>
              <a:r>
                <a:rPr lang="en-US" sz="1600" kern="1200" dirty="0" err="1" smtClean="0"/>
                <a:t>solido</a:t>
              </a:r>
              <a:endParaRPr lang="en-US" sz="1600" kern="1200" dirty="0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5595395" y="4478030"/>
              <a:ext cx="1785644" cy="960023"/>
            </a:xfrm>
            <a:custGeom>
              <a:avLst/>
              <a:gdLst>
                <a:gd name="connsiteX0" fmla="*/ 0 w 1785644"/>
                <a:gd name="connsiteY0" fmla="*/ 0 h 960023"/>
                <a:gd name="connsiteX1" fmla="*/ 1785644 w 1785644"/>
                <a:gd name="connsiteY1" fmla="*/ 0 h 960023"/>
                <a:gd name="connsiteX2" fmla="*/ 1785644 w 1785644"/>
                <a:gd name="connsiteY2" fmla="*/ 960023 h 960023"/>
                <a:gd name="connsiteX3" fmla="*/ 0 w 1785644"/>
                <a:gd name="connsiteY3" fmla="*/ 960023 h 960023"/>
                <a:gd name="connsiteX4" fmla="*/ 0 w 1785644"/>
                <a:gd name="connsiteY4" fmla="*/ 0 h 960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5644" h="960023">
                  <a:moveTo>
                    <a:pt x="0" y="0"/>
                  </a:moveTo>
                  <a:lnTo>
                    <a:pt x="1785644" y="0"/>
                  </a:lnTo>
                  <a:lnTo>
                    <a:pt x="1785644" y="960023"/>
                  </a:lnTo>
                  <a:lnTo>
                    <a:pt x="0" y="96002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i="1" kern="1200" dirty="0" err="1" smtClean="0"/>
                <a:t>Durabilità</a:t>
              </a:r>
              <a:endParaRPr lang="en-US" sz="1800" i="1" kern="1200" dirty="0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2657721" y="4158021"/>
              <a:ext cx="1392035" cy="1600040"/>
            </a:xfrm>
            <a:custGeom>
              <a:avLst/>
              <a:gdLst>
                <a:gd name="connsiteX0" fmla="*/ 0 w 1600039"/>
                <a:gd name="connsiteY0" fmla="*/ 696017 h 1392034"/>
                <a:gd name="connsiteX1" fmla="*/ 348009 w 1600039"/>
                <a:gd name="connsiteY1" fmla="*/ 0 h 1392034"/>
                <a:gd name="connsiteX2" fmla="*/ 1252031 w 1600039"/>
                <a:gd name="connsiteY2" fmla="*/ 0 h 1392034"/>
                <a:gd name="connsiteX3" fmla="*/ 1600039 w 1600039"/>
                <a:gd name="connsiteY3" fmla="*/ 696017 h 1392034"/>
                <a:gd name="connsiteX4" fmla="*/ 1252031 w 1600039"/>
                <a:gd name="connsiteY4" fmla="*/ 1392034 h 1392034"/>
                <a:gd name="connsiteX5" fmla="*/ 348009 w 1600039"/>
                <a:gd name="connsiteY5" fmla="*/ 1392034 h 1392034"/>
                <a:gd name="connsiteX6" fmla="*/ 0 w 1600039"/>
                <a:gd name="connsiteY6" fmla="*/ 696017 h 1392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0039" h="1392034">
                  <a:moveTo>
                    <a:pt x="800020" y="0"/>
                  </a:moveTo>
                  <a:lnTo>
                    <a:pt x="1600038" y="302768"/>
                  </a:lnTo>
                  <a:lnTo>
                    <a:pt x="1600038" y="1089267"/>
                  </a:lnTo>
                  <a:lnTo>
                    <a:pt x="800020" y="1392034"/>
                  </a:lnTo>
                  <a:lnTo>
                    <a:pt x="1" y="1089267"/>
                  </a:lnTo>
                  <a:lnTo>
                    <a:pt x="1" y="302768"/>
                  </a:lnTo>
                  <a:lnTo>
                    <a:pt x="800020" y="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4000" tIns="249340" rIns="144000" bIns="249339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>
                  <a:solidFill>
                    <a:srgbClr val="FFFF00"/>
                  </a:solidFill>
                </a:rPr>
                <a:t>Su </a:t>
              </a:r>
              <a:r>
                <a:rPr lang="en-US" sz="1600" kern="1200" dirty="0" err="1" smtClean="0">
                  <a:solidFill>
                    <a:srgbClr val="FFFF00"/>
                  </a:solidFill>
                </a:rPr>
                <a:t>supporti</a:t>
              </a:r>
              <a:r>
                <a:rPr lang="en-US" sz="1600" kern="1200" dirty="0" smtClean="0">
                  <a:solidFill>
                    <a:srgbClr val="FFFF00"/>
                  </a:solidFill>
                </a:rPr>
                <a:t> </a:t>
              </a:r>
              <a:r>
                <a:rPr lang="en-US" sz="1600" kern="1200" dirty="0" err="1" smtClean="0">
                  <a:solidFill>
                    <a:srgbClr val="FFFF00"/>
                  </a:solidFill>
                </a:rPr>
                <a:t>megnetici</a:t>
              </a:r>
              <a:endParaRPr lang="en-US" sz="1600" kern="1200" dirty="0">
                <a:solidFill>
                  <a:srgbClr val="FFFF00"/>
                </a:solidFill>
              </a:endParaRPr>
            </a:p>
          </p:txBody>
        </p:sp>
      </p:grpSp>
      <p:sp>
        <p:nvSpPr>
          <p:cNvPr id="14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</a:t>
            </a:r>
            <a:r>
              <a:rPr lang="it-IT" sz="1600" i="1" dirty="0" err="1" smtClean="0">
                <a:solidFill>
                  <a:srgbClr val="FFFFFF"/>
                </a:solidFill>
                <a:latin typeface="Cambria" panose="02040503050406030204" pitchFamily="18" charset="0"/>
              </a:rPr>
              <a:t>INAF</a:t>
            </a:r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 </a:t>
            </a:r>
            <a:r>
              <a:rPr lang="it-IT" sz="1600" i="1" dirty="0" err="1" smtClean="0">
                <a:solidFill>
                  <a:srgbClr val="FFFFFF"/>
                </a:solidFill>
                <a:latin typeface="Cambria" panose="02040503050406030204" pitchFamily="18" charset="0"/>
              </a:rPr>
              <a:t>IASF</a:t>
            </a:r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7946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718246"/>
          </a:xfrm>
        </p:spPr>
        <p:txBody>
          <a:bodyPr/>
          <a:lstStyle/>
          <a:p>
            <a:r>
              <a:rPr lang="en-US" dirty="0" smtClean="0"/>
              <a:t>Database: dove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2683104"/>
              </p:ext>
            </p:extLst>
          </p:nvPr>
        </p:nvGraphicFramePr>
        <p:xfrm>
          <a:off x="900000" y="1440000"/>
          <a:ext cx="7201936" cy="43198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</a:t>
            </a:r>
            <a:r>
              <a:rPr lang="it-IT" sz="1600" i="1" dirty="0" err="1" smtClean="0">
                <a:solidFill>
                  <a:srgbClr val="FFFFFF"/>
                </a:solidFill>
                <a:latin typeface="Cambria" panose="02040503050406030204" pitchFamily="18" charset="0"/>
              </a:rPr>
              <a:t>INAF</a:t>
            </a:r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 </a:t>
            </a:r>
            <a:r>
              <a:rPr lang="it-IT" sz="1600" i="1" dirty="0" err="1" smtClean="0">
                <a:solidFill>
                  <a:srgbClr val="FFFFFF"/>
                </a:solidFill>
                <a:latin typeface="Cambria" panose="02040503050406030204" pitchFamily="18" charset="0"/>
              </a:rPr>
              <a:t>IASF</a:t>
            </a:r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48087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718246"/>
          </a:xfrm>
        </p:spPr>
        <p:txBody>
          <a:bodyPr/>
          <a:lstStyle/>
          <a:p>
            <a:r>
              <a:rPr lang="en-US" dirty="0" smtClean="0"/>
              <a:t>Database: </a:t>
            </a:r>
            <a:r>
              <a:rPr lang="en-US" dirty="0" err="1" smtClean="0"/>
              <a:t>quando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6741501"/>
              </p:ext>
            </p:extLst>
          </p:nvPr>
        </p:nvGraphicFramePr>
        <p:xfrm>
          <a:off x="946150" y="1828800"/>
          <a:ext cx="6446838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</a:t>
            </a:r>
            <a:r>
              <a:rPr lang="it-IT" sz="1600" i="1" dirty="0" err="1" smtClean="0">
                <a:solidFill>
                  <a:srgbClr val="FFFFFF"/>
                </a:solidFill>
                <a:latin typeface="Cambria" panose="02040503050406030204" pitchFamily="18" charset="0"/>
              </a:rPr>
              <a:t>INAF</a:t>
            </a:r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 </a:t>
            </a:r>
            <a:r>
              <a:rPr lang="it-IT" sz="1600" i="1" dirty="0" err="1" smtClean="0">
                <a:solidFill>
                  <a:srgbClr val="FFFFFF"/>
                </a:solidFill>
                <a:latin typeface="Cambria" panose="02040503050406030204" pitchFamily="18" charset="0"/>
              </a:rPr>
              <a:t>IASF</a:t>
            </a:r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0596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718246"/>
          </a:xfrm>
        </p:spPr>
        <p:txBody>
          <a:bodyPr/>
          <a:lstStyle/>
          <a:p>
            <a:r>
              <a:rPr lang="en-US" dirty="0" smtClean="0"/>
              <a:t>Database: come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2866505"/>
              </p:ext>
            </p:extLst>
          </p:nvPr>
        </p:nvGraphicFramePr>
        <p:xfrm>
          <a:off x="946150" y="1828800"/>
          <a:ext cx="6446838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</a:t>
            </a:r>
            <a:r>
              <a:rPr lang="it-IT" sz="1600" i="1" dirty="0" err="1" smtClean="0">
                <a:solidFill>
                  <a:srgbClr val="FFFFFF"/>
                </a:solidFill>
                <a:latin typeface="Cambria" panose="02040503050406030204" pitchFamily="18" charset="0"/>
              </a:rPr>
              <a:t>INAF</a:t>
            </a:r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 </a:t>
            </a:r>
            <a:r>
              <a:rPr lang="it-IT" sz="1600" i="1" dirty="0" err="1" smtClean="0">
                <a:solidFill>
                  <a:srgbClr val="FFFFFF"/>
                </a:solidFill>
                <a:latin typeface="Cambria" panose="02040503050406030204" pitchFamily="18" charset="0"/>
              </a:rPr>
              <a:t>IASF</a:t>
            </a:r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8657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718246"/>
          </a:xfrm>
        </p:spPr>
        <p:txBody>
          <a:bodyPr>
            <a:normAutofit/>
          </a:bodyPr>
          <a:lstStyle/>
          <a:p>
            <a:r>
              <a:rPr lang="it-IT" sz="4000" dirty="0" smtClean="0"/>
              <a:t>Database: tipo (lista parziale)</a:t>
            </a:r>
            <a:endParaRPr lang="it-IT" sz="4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8946638"/>
              </p:ext>
            </p:extLst>
          </p:nvPr>
        </p:nvGraphicFramePr>
        <p:xfrm>
          <a:off x="-52880" y="1486971"/>
          <a:ext cx="8646759" cy="43215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IASF -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83165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720000"/>
          </a:xfrm>
        </p:spPr>
        <p:txBody>
          <a:bodyPr>
            <a:normAutofit/>
          </a:bodyPr>
          <a:lstStyle/>
          <a:p>
            <a:r>
              <a:rPr lang="it-IT" sz="4000" dirty="0" smtClean="0"/>
              <a:t>Database: tipo (vista utente)</a:t>
            </a:r>
            <a:endParaRPr lang="it-IT" sz="4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403932" y="1711105"/>
          <a:ext cx="8028131" cy="45529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95520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720656"/>
          </a:xfrm>
        </p:spPr>
        <p:txBody>
          <a:bodyPr/>
          <a:lstStyle/>
          <a:p>
            <a:r>
              <a:rPr lang="en-US" dirty="0" err="1" smtClean="0"/>
              <a:t>Proposte</a:t>
            </a:r>
            <a:r>
              <a:rPr lang="en-US" dirty="0" smtClean="0"/>
              <a:t>: </a:t>
            </a:r>
            <a:r>
              <a:rPr lang="en-US" dirty="0" err="1" smtClean="0"/>
              <a:t>origine</a:t>
            </a:r>
            <a:r>
              <a:rPr lang="en-US" dirty="0" smtClean="0"/>
              <a:t> </a:t>
            </a:r>
            <a:r>
              <a:rPr lang="en-US" dirty="0" err="1" smtClean="0"/>
              <a:t>dei</a:t>
            </a:r>
            <a:r>
              <a:rPr lang="en-US" dirty="0" smtClean="0"/>
              <a:t> </a:t>
            </a:r>
            <a:r>
              <a:rPr lang="en-US" dirty="0" err="1" smtClean="0"/>
              <a:t>dati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341" y="1345261"/>
            <a:ext cx="7084427" cy="2897555"/>
          </a:xfrm>
        </p:spPr>
        <p:txBody>
          <a:bodyPr>
            <a:normAutofit fontScale="92500" lnSpcReduction="20000"/>
          </a:bodyPr>
          <a:lstStyle/>
          <a:p>
            <a:r>
              <a:rPr lang="it-IT" dirty="0" smtClean="0"/>
              <a:t>Dati radio del network di radar di bolidi e/o dal radiotelescopio (Astro – radio)</a:t>
            </a:r>
          </a:p>
          <a:p>
            <a:r>
              <a:rPr lang="it-IT" dirty="0" smtClean="0"/>
              <a:t>Sub-campione di dati (2-d e 1-d) della </a:t>
            </a:r>
            <a:r>
              <a:rPr lang="it-IT" dirty="0" err="1" smtClean="0"/>
              <a:t>survey</a:t>
            </a:r>
            <a:r>
              <a:rPr lang="it-IT" dirty="0" smtClean="0"/>
              <a:t> SLOAN (Astro – ottico ottico)</a:t>
            </a:r>
          </a:p>
          <a:p>
            <a:r>
              <a:rPr lang="it-IT" dirty="0" smtClean="0"/>
              <a:t>Acquisizione e </a:t>
            </a:r>
            <a:r>
              <a:rPr lang="it-IT" dirty="0" err="1" smtClean="0"/>
              <a:t>mirror</a:t>
            </a:r>
            <a:r>
              <a:rPr lang="it-IT" dirty="0" smtClean="0"/>
              <a:t> di dati meteo da stazioni accessibili on-line (Fisica)</a:t>
            </a:r>
          </a:p>
          <a:p>
            <a:r>
              <a:rPr lang="it-IT" dirty="0" smtClean="0"/>
              <a:t>Acquisizione dati dal maser di Medicina -&gt; varianza di Allan (Tecno – Fisica)</a:t>
            </a:r>
          </a:p>
          <a:p>
            <a:r>
              <a:rPr lang="it-IT" dirty="0" smtClean="0"/>
              <a:t>Esperimento che utilizzi schede Arduino da lanciare con pallone/razzo (Tecno – Fisica)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8541" y="5653577"/>
            <a:ext cx="2492603" cy="1117759"/>
          </a:xfrm>
          <a:prstGeom prst="rect">
            <a:avLst/>
          </a:prstGeom>
        </p:spPr>
      </p:pic>
      <p:pic>
        <p:nvPicPr>
          <p:cNvPr id="1028" name="Picture 4" descr="ttps://upload.wikimedia.org/wikipedia/commons/2/2b/Ballon_radiosonde_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7588" y="4615434"/>
            <a:ext cx="2368296" cy="1776222"/>
          </a:xfrm>
          <a:prstGeom prst="rect">
            <a:avLst/>
          </a:prstGeom>
          <a:noFill/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203341" y="4261969"/>
            <a:ext cx="5209907" cy="139160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defRPr sz="180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900" dirty="0" smtClean="0">
                <a:solidFill>
                  <a:schemeClr val="accent1"/>
                </a:solidFill>
              </a:rPr>
              <a:t>Acquisizione di parametri fisici e/o ambientali con schede Arduino e strumentazione (Tecno – Fisica)</a:t>
            </a:r>
          </a:p>
          <a:p>
            <a:r>
              <a:rPr lang="it-IT" sz="1900" dirty="0" smtClean="0">
                <a:solidFill>
                  <a:schemeClr val="accent1"/>
                </a:solidFill>
              </a:rPr>
              <a:t>Utilizzo dei "dati" provenienti dal </a:t>
            </a:r>
            <a:r>
              <a:rPr lang="it-IT" sz="1900" dirty="0" err="1" smtClean="0">
                <a:solidFill>
                  <a:schemeClr val="accent1"/>
                </a:solidFill>
              </a:rPr>
              <a:t>processamento</a:t>
            </a:r>
            <a:r>
              <a:rPr lang="it-IT" sz="1900" dirty="0" smtClean="0">
                <a:solidFill>
                  <a:schemeClr val="accent1"/>
                </a:solidFill>
              </a:rPr>
              <a:t> delle immagini delle webcam del progetto PRISMA (Astro – ottico)</a:t>
            </a:r>
          </a:p>
          <a:p>
            <a:endParaRPr lang="it-IT" dirty="0"/>
          </a:p>
        </p:txBody>
      </p:sp>
      <p:pic>
        <p:nvPicPr>
          <p:cNvPr id="1026" name="Picture 2" descr="ttps://www.arpae.it/img/linkArpaEm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6842" y="3834911"/>
            <a:ext cx="1428750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</a:t>
            </a:r>
            <a:r>
              <a:rPr lang="it-IT" sz="1600" i="1" dirty="0" err="1" smtClean="0">
                <a:solidFill>
                  <a:srgbClr val="FFFFFF"/>
                </a:solidFill>
                <a:latin typeface="Cambria" panose="02040503050406030204" pitchFamily="18" charset="0"/>
              </a:rPr>
              <a:t>INAF</a:t>
            </a:r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 </a:t>
            </a:r>
            <a:r>
              <a:rPr lang="it-IT" sz="1600" i="1" dirty="0" err="1" smtClean="0">
                <a:solidFill>
                  <a:srgbClr val="FFFFFF"/>
                </a:solidFill>
                <a:latin typeface="Cambria" panose="02040503050406030204" pitchFamily="18" charset="0"/>
              </a:rPr>
              <a:t>IASF</a:t>
            </a:r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285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1365635387_network-ic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0182" y="1702600"/>
            <a:ext cx="864836" cy="864836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 bwMode="auto">
          <a:xfrm>
            <a:off x="3085776" y="2510248"/>
            <a:ext cx="1296000" cy="1152000"/>
          </a:xfrm>
          <a:prstGeom prst="roundRect">
            <a:avLst/>
          </a:prstGeom>
          <a:solidFill>
            <a:srgbClr val="D9D9D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12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868992" y="2974454"/>
            <a:ext cx="1295400" cy="846489"/>
          </a:xfrm>
          <a:prstGeom prst="roundRect">
            <a:avLst/>
          </a:prstGeom>
          <a:solidFill>
            <a:srgbClr val="D9D9D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Cluster DB </a:t>
            </a:r>
            <a:r>
              <a:rPr lang="it-IT" sz="1400" b="1" dirty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Server</a:t>
            </a:r>
          </a:p>
        </p:txBody>
      </p:sp>
      <p:sp>
        <p:nvSpPr>
          <p:cNvPr id="11" name="Rounded Rectangle 10"/>
          <p:cNvSpPr/>
          <p:nvPr/>
        </p:nvSpPr>
        <p:spPr bwMode="auto">
          <a:xfrm>
            <a:off x="834043" y="5828143"/>
            <a:ext cx="1451957" cy="796063"/>
          </a:xfrm>
          <a:prstGeom prst="roundRect">
            <a:avLst/>
          </a:prstGeom>
          <a:solidFill>
            <a:srgbClr val="D9D9D9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b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Utente web</a:t>
            </a:r>
            <a:endParaRPr lang="it-IT" sz="1400" b="1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2" name="Elbow Connector 37"/>
          <p:cNvCxnSpPr>
            <a:stCxn id="42" idx="3"/>
            <a:endCxn id="8" idx="1"/>
          </p:cNvCxnSpPr>
          <p:nvPr/>
        </p:nvCxnSpPr>
        <p:spPr>
          <a:xfrm flipV="1">
            <a:off x="2286001" y="3086248"/>
            <a:ext cx="799775" cy="27020"/>
          </a:xfrm>
          <a:prstGeom prst="straightConnector1">
            <a:avLst/>
          </a:prstGeom>
          <a:ln w="31750" cmpd="sng">
            <a:solidFill>
              <a:srgbClr val="C00000"/>
            </a:solidFill>
            <a:headEnd type="arrow"/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 bwMode="auto">
          <a:xfrm>
            <a:off x="3472509" y="5618195"/>
            <a:ext cx="1576471" cy="1102671"/>
          </a:xfrm>
          <a:prstGeom prst="roundRect">
            <a:avLst/>
          </a:prstGeom>
          <a:solidFill>
            <a:srgbClr val="D9D9D9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b="1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Applicativi</a:t>
            </a:r>
            <a:r>
              <a:rPr lang="en-GB" sz="14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sz="1400" b="1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utente</a:t>
            </a:r>
            <a:r>
              <a:rPr lang="en-GB" sz="14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in </a:t>
            </a:r>
            <a:r>
              <a:rPr lang="en-GB" sz="1400" b="1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vari</a:t>
            </a:r>
            <a:r>
              <a:rPr lang="en-GB" sz="14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sz="1400" b="1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linguag</a:t>
            </a:r>
            <a:r>
              <a:rPr lang="en-GB" sz="14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endParaRPr lang="en-GB" sz="1400" b="1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TextBox 245"/>
          <p:cNvSpPr txBox="1">
            <a:spLocks noChangeArrowheads="1"/>
          </p:cNvSpPr>
          <p:nvPr/>
        </p:nvSpPr>
        <p:spPr bwMode="auto">
          <a:xfrm>
            <a:off x="2393260" y="4831695"/>
            <a:ext cx="156624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GB" sz="1400" dirty="0" smtClean="0">
                <a:solidFill>
                  <a:schemeClr val="accent5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HTTP</a:t>
            </a:r>
          </a:p>
          <a:p>
            <a:pPr algn="ctr"/>
            <a:r>
              <a:rPr lang="en-GB" sz="1400" dirty="0" smtClean="0">
                <a:solidFill>
                  <a:schemeClr val="accent5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(REST/JSON)</a:t>
            </a:r>
            <a:endParaRPr lang="en-GB" sz="1400" dirty="0">
              <a:solidFill>
                <a:schemeClr val="accent5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TextBox 245"/>
          <p:cNvSpPr txBox="1">
            <a:spLocks noChangeArrowheads="1"/>
          </p:cNvSpPr>
          <p:nvPr/>
        </p:nvSpPr>
        <p:spPr bwMode="auto">
          <a:xfrm>
            <a:off x="4875840" y="2497330"/>
            <a:ext cx="142698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it-IT" sz="1400" dirty="0" smtClean="0">
                <a:solidFill>
                  <a:schemeClr val="accent5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Internet</a:t>
            </a:r>
          </a:p>
          <a:p>
            <a:pPr algn="ctr"/>
            <a:r>
              <a:rPr lang="it-IT" sz="1400" dirty="0" smtClean="0">
                <a:solidFill>
                  <a:schemeClr val="accent5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(RTS2/JSON)</a:t>
            </a:r>
            <a:endParaRPr lang="it-IT" sz="1400" dirty="0">
              <a:solidFill>
                <a:schemeClr val="accent5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6" name="Elbow Connector 15"/>
          <p:cNvCxnSpPr>
            <a:stCxn id="33" idx="1"/>
          </p:cNvCxnSpPr>
          <p:nvPr/>
        </p:nvCxnSpPr>
        <p:spPr bwMode="auto">
          <a:xfrm rot="10800000">
            <a:off x="4629642" y="3068746"/>
            <a:ext cx="2067091" cy="12700"/>
          </a:xfrm>
          <a:prstGeom prst="bentConnector3">
            <a:avLst>
              <a:gd name="adj1" fmla="val 50000"/>
            </a:avLst>
          </a:prstGeom>
          <a:ln w="31750">
            <a:prstDash val="sysDot"/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>
            <a:stCxn id="30" idx="1"/>
          </p:cNvCxnSpPr>
          <p:nvPr/>
        </p:nvCxnSpPr>
        <p:spPr bwMode="auto">
          <a:xfrm rot="10800000">
            <a:off x="4629642" y="3068747"/>
            <a:ext cx="2067091" cy="819469"/>
          </a:xfrm>
          <a:prstGeom prst="bentConnector3">
            <a:avLst>
              <a:gd name="adj1" fmla="val 50000"/>
            </a:avLst>
          </a:prstGeom>
          <a:ln w="31750">
            <a:prstDash val="sysDot"/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lbow Connector 17"/>
          <p:cNvCxnSpPr>
            <a:stCxn id="27" idx="1"/>
          </p:cNvCxnSpPr>
          <p:nvPr/>
        </p:nvCxnSpPr>
        <p:spPr bwMode="auto">
          <a:xfrm rot="10800000">
            <a:off x="4629642" y="3068747"/>
            <a:ext cx="2067090" cy="1964269"/>
          </a:xfrm>
          <a:prstGeom prst="bentConnector3">
            <a:avLst>
              <a:gd name="adj1" fmla="val 50000"/>
            </a:avLst>
          </a:prstGeom>
          <a:ln w="31750">
            <a:prstDash val="sysDot"/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 bwMode="auto">
          <a:xfrm>
            <a:off x="553976" y="1005083"/>
            <a:ext cx="4267816" cy="3749222"/>
          </a:xfrm>
          <a:prstGeom prst="roundRect">
            <a:avLst/>
          </a:prstGeom>
          <a:noFill/>
          <a:ln w="38100" cap="flat" cmpd="sng" algn="ctr">
            <a:solidFill>
              <a:schemeClr val="bg2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0" name="Group 48"/>
          <p:cNvGrpSpPr/>
          <p:nvPr/>
        </p:nvGrpSpPr>
        <p:grpSpPr>
          <a:xfrm>
            <a:off x="6416990" y="2174615"/>
            <a:ext cx="2177122" cy="3352800"/>
            <a:chOff x="5930558" y="1981200"/>
            <a:chExt cx="2177122" cy="3352800"/>
          </a:xfrm>
          <a:effectLst/>
        </p:grpSpPr>
        <p:sp>
          <p:nvSpPr>
            <p:cNvPr id="21" name="Rounded Rectangle 20"/>
            <p:cNvSpPr/>
            <p:nvPr/>
          </p:nvSpPr>
          <p:spPr bwMode="auto">
            <a:xfrm>
              <a:off x="5930558" y="2286000"/>
              <a:ext cx="1921047" cy="3048000"/>
            </a:xfrm>
            <a:prstGeom prst="roundRect">
              <a:avLst/>
            </a:prstGeom>
            <a:noFill/>
            <a:ln w="38100" cap="flat" cmpd="sng" algn="ctr">
              <a:solidFill>
                <a:schemeClr val="bg2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22" name="Picture 2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flipH="1">
              <a:off x="7543800" y="1981200"/>
              <a:ext cx="563880" cy="5638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101600" dist="63500" dir="2700000" algn="tl" rotWithShape="0">
                <a:srgbClr val="000000">
                  <a:alpha val="75000"/>
                </a:srgbClr>
              </a:outerShdw>
            </a:effectLst>
          </p:spPr>
        </p:pic>
        <p:grpSp>
          <p:nvGrpSpPr>
            <p:cNvPr id="23" name="Group 1153"/>
            <p:cNvGrpSpPr/>
            <p:nvPr/>
          </p:nvGrpSpPr>
          <p:grpSpPr>
            <a:xfrm>
              <a:off x="6210300" y="2533331"/>
              <a:ext cx="1422400" cy="684000"/>
              <a:chOff x="6172200" y="2131789"/>
              <a:chExt cx="1422400" cy="684000"/>
            </a:xfrm>
          </p:grpSpPr>
          <p:sp>
            <p:nvSpPr>
              <p:cNvPr id="33" name="Rounded Rectangle 32"/>
              <p:cNvSpPr/>
              <p:nvPr/>
            </p:nvSpPr>
            <p:spPr bwMode="auto">
              <a:xfrm>
                <a:off x="6172200" y="2131789"/>
                <a:ext cx="1422400" cy="684000"/>
              </a:xfrm>
              <a:prstGeom prst="roundRect">
                <a:avLst/>
              </a:prstGeom>
              <a:solidFill>
                <a:srgbClr val="D9D9D9"/>
              </a:solidFill>
              <a:ln>
                <a:solidFill>
                  <a:srgbClr val="25406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46800" anchor="t" anchorCtr="0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b="1" i="1" dirty="0">
                    <a:solidFill>
                      <a:srgbClr val="000090"/>
                    </a:solidFill>
                    <a:effectLst>
                      <a:outerShdw blurRad="38100" dist="38100" dir="2700000" algn="tl">
                        <a:srgbClr val="000000">
                          <a:alpha val="43000"/>
                        </a:srgbClr>
                      </a:outerShdw>
                    </a:effectLst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Telescope </a:t>
                </a:r>
                <a:r>
                  <a:rPr lang="en-US" sz="1200" b="1" i="1" dirty="0" smtClean="0">
                    <a:solidFill>
                      <a:srgbClr val="000090"/>
                    </a:solidFill>
                    <a:effectLst>
                      <a:outerShdw blurRad="38100" dist="38100" dir="2700000" algn="tl">
                        <a:srgbClr val="000000">
                          <a:alpha val="43000"/>
                        </a:srgbClr>
                      </a:outerShdw>
                    </a:effectLst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1</a:t>
                </a:r>
                <a:endParaRPr lang="en-US" sz="1200" b="1" dirty="0">
                  <a:solidFill>
                    <a:srgbClr val="000090"/>
                  </a:solidFill>
                  <a:effectLst>
                    <a:outerShdw blurRad="38100" dist="38100" dir="2700000" algn="tl">
                      <a:srgbClr val="000000">
                        <a:alpha val="43000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34" name="Can 33"/>
              <p:cNvSpPr/>
              <p:nvPr/>
            </p:nvSpPr>
            <p:spPr>
              <a:xfrm>
                <a:off x="7086600" y="2514600"/>
                <a:ext cx="381000" cy="228600"/>
              </a:xfrm>
              <a:prstGeom prst="can">
                <a:avLst/>
              </a:prstGeom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ounded Rectangle 34"/>
              <p:cNvSpPr/>
              <p:nvPr/>
            </p:nvSpPr>
            <p:spPr>
              <a:xfrm>
                <a:off x="6248400" y="2514600"/>
                <a:ext cx="685800" cy="256596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46800" rtlCol="0" anchor="ctr">
                <a:noAutofit/>
              </a:bodyPr>
              <a:lstStyle/>
              <a:p>
                <a:pPr algn="ctr"/>
                <a:r>
                  <a:rPr lang="en-US" sz="1200" dirty="0" err="1" smtClean="0">
                    <a:solidFill>
                      <a:srgbClr val="C00000"/>
                    </a:solidFill>
                  </a:rPr>
                  <a:t>ImgMgr</a:t>
                </a:r>
                <a:endParaRPr lang="en-US" sz="1200" dirty="0">
                  <a:solidFill>
                    <a:srgbClr val="C00000"/>
                  </a:solidFill>
                </a:endParaRPr>
              </a:p>
            </p:txBody>
          </p:sp>
        </p:grpSp>
        <p:grpSp>
          <p:nvGrpSpPr>
            <p:cNvPr id="24" name="Group 1154"/>
            <p:cNvGrpSpPr/>
            <p:nvPr/>
          </p:nvGrpSpPr>
          <p:grpSpPr>
            <a:xfrm>
              <a:off x="6210300" y="3352800"/>
              <a:ext cx="1422400" cy="684000"/>
              <a:chOff x="6172200" y="2131789"/>
              <a:chExt cx="1422400" cy="684000"/>
            </a:xfrm>
          </p:grpSpPr>
          <p:sp>
            <p:nvSpPr>
              <p:cNvPr id="30" name="Rounded Rectangle 29"/>
              <p:cNvSpPr/>
              <p:nvPr/>
            </p:nvSpPr>
            <p:spPr bwMode="auto">
              <a:xfrm>
                <a:off x="6172200" y="2131789"/>
                <a:ext cx="1422400" cy="684000"/>
              </a:xfrm>
              <a:prstGeom prst="roundRect">
                <a:avLst/>
              </a:prstGeom>
              <a:solidFill>
                <a:srgbClr val="D9D9D9"/>
              </a:solidFill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46800" anchor="t" anchorCtr="0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b="1" i="1" dirty="0" smtClean="0">
                    <a:solidFill>
                      <a:srgbClr val="00009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Telescope 2</a:t>
                </a:r>
                <a:endParaRPr lang="en-US" sz="1200" b="1" dirty="0" smtClean="0">
                  <a:solidFill>
                    <a:srgbClr val="00009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31" name="Can 30"/>
              <p:cNvSpPr/>
              <p:nvPr/>
            </p:nvSpPr>
            <p:spPr>
              <a:xfrm>
                <a:off x="7086600" y="2514600"/>
                <a:ext cx="381000" cy="228600"/>
              </a:xfrm>
              <a:prstGeom prst="can">
                <a:avLst/>
              </a:prstGeom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ounded Rectangle 31"/>
              <p:cNvSpPr/>
              <p:nvPr/>
            </p:nvSpPr>
            <p:spPr>
              <a:xfrm>
                <a:off x="6248400" y="2514600"/>
                <a:ext cx="685800" cy="256596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46800" rtlCol="0" anchor="ctr">
                <a:noAutofit/>
              </a:bodyPr>
              <a:lstStyle/>
              <a:p>
                <a:pPr algn="ctr"/>
                <a:r>
                  <a:rPr lang="en-US" sz="1200" dirty="0" err="1" smtClean="0">
                    <a:solidFill>
                      <a:srgbClr val="C00000"/>
                    </a:solidFill>
                  </a:rPr>
                  <a:t>ImgMgr</a:t>
                </a:r>
                <a:endParaRPr lang="en-US" sz="1200" dirty="0">
                  <a:solidFill>
                    <a:srgbClr val="C00000"/>
                  </a:solidFill>
                </a:endParaRPr>
              </a:p>
            </p:txBody>
          </p:sp>
        </p:grpSp>
        <p:grpSp>
          <p:nvGrpSpPr>
            <p:cNvPr id="25" name="Group 1158"/>
            <p:cNvGrpSpPr/>
            <p:nvPr/>
          </p:nvGrpSpPr>
          <p:grpSpPr>
            <a:xfrm>
              <a:off x="6210300" y="4497600"/>
              <a:ext cx="1422400" cy="684000"/>
              <a:chOff x="6172200" y="2131789"/>
              <a:chExt cx="1422400" cy="684000"/>
            </a:xfrm>
          </p:grpSpPr>
          <p:sp>
            <p:nvSpPr>
              <p:cNvPr id="27" name="Rounded Rectangle 26"/>
              <p:cNvSpPr/>
              <p:nvPr/>
            </p:nvSpPr>
            <p:spPr bwMode="auto">
              <a:xfrm>
                <a:off x="6172200" y="2131789"/>
                <a:ext cx="1422400" cy="684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46800" anchor="t" anchorCtr="0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b="1" i="1" dirty="0" smtClean="0">
                    <a:solidFill>
                      <a:srgbClr val="00009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Telescope </a:t>
                </a:r>
                <a:r>
                  <a:rPr lang="en-US" sz="1200" b="1" i="1" dirty="0" err="1" smtClean="0">
                    <a:solidFill>
                      <a:srgbClr val="00009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n</a:t>
                </a:r>
                <a:endParaRPr lang="en-US" sz="1200" b="1" dirty="0" smtClean="0">
                  <a:solidFill>
                    <a:srgbClr val="00009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28" name="Can 27"/>
              <p:cNvSpPr/>
              <p:nvPr/>
            </p:nvSpPr>
            <p:spPr>
              <a:xfrm>
                <a:off x="7086600" y="2514600"/>
                <a:ext cx="381000" cy="228600"/>
              </a:xfrm>
              <a:prstGeom prst="can">
                <a:avLst/>
              </a:prstGeom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ounded Rectangle 28"/>
              <p:cNvSpPr/>
              <p:nvPr/>
            </p:nvSpPr>
            <p:spPr>
              <a:xfrm>
                <a:off x="6248400" y="2514600"/>
                <a:ext cx="685800" cy="256596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46800" rtlCol="0" anchor="ctr">
                <a:noAutofit/>
              </a:bodyPr>
              <a:lstStyle/>
              <a:p>
                <a:pPr algn="ctr"/>
                <a:r>
                  <a:rPr lang="en-US" sz="1200" dirty="0" err="1" smtClean="0">
                    <a:solidFill>
                      <a:srgbClr val="C00000"/>
                    </a:solidFill>
                  </a:rPr>
                  <a:t>ImgMgr</a:t>
                </a:r>
                <a:endParaRPr lang="en-US" sz="1200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26" name="TextBox 25"/>
            <p:cNvSpPr txBox="1"/>
            <p:nvPr/>
          </p:nvSpPr>
          <p:spPr>
            <a:xfrm>
              <a:off x="6781800" y="3962400"/>
              <a:ext cx="304800" cy="553998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50000"/>
                </a:lnSpc>
              </a:pPr>
              <a:r>
                <a:rPr lang="en-US" sz="2000" b="1" dirty="0" smtClean="0">
                  <a:solidFill>
                    <a:schemeClr val="tx1">
                      <a:lumMod val="85000"/>
                    </a:schemeClr>
                  </a:solidFill>
                </a:rPr>
                <a:t>.</a:t>
              </a:r>
            </a:p>
            <a:p>
              <a:pPr algn="ctr">
                <a:lnSpc>
                  <a:spcPct val="50000"/>
                </a:lnSpc>
              </a:pPr>
              <a:r>
                <a:rPr lang="en-US" sz="2000" b="1" dirty="0" smtClean="0">
                  <a:solidFill>
                    <a:schemeClr val="tx1">
                      <a:lumMod val="85000"/>
                    </a:schemeClr>
                  </a:solidFill>
                </a:rPr>
                <a:t>.</a:t>
              </a:r>
            </a:p>
            <a:p>
              <a:pPr algn="ctr">
                <a:lnSpc>
                  <a:spcPct val="50000"/>
                </a:lnSpc>
              </a:pPr>
              <a:r>
                <a:rPr lang="en-US" sz="2000" b="1" dirty="0" smtClean="0">
                  <a:solidFill>
                    <a:schemeClr val="tx1">
                      <a:lumMod val="85000"/>
                    </a:schemeClr>
                  </a:solidFill>
                </a:rPr>
                <a:t>.</a:t>
              </a:r>
              <a:endParaRPr lang="en-US" sz="2000" b="1" dirty="0">
                <a:solidFill>
                  <a:schemeClr val="tx1">
                    <a:lumMod val="85000"/>
                  </a:schemeClr>
                </a:solidFill>
              </a:endParaRPr>
            </a:p>
          </p:txBody>
        </p:sp>
      </p:grpSp>
      <p:sp>
        <p:nvSpPr>
          <p:cNvPr id="40" name="TextBox 245"/>
          <p:cNvSpPr txBox="1">
            <a:spLocks noChangeArrowheads="1"/>
          </p:cNvSpPr>
          <p:nvPr/>
        </p:nvSpPr>
        <p:spPr bwMode="auto">
          <a:xfrm>
            <a:off x="1719208" y="4158747"/>
            <a:ext cx="1701011" cy="307777"/>
          </a:xfrm>
          <a:prstGeom prst="rect">
            <a:avLst/>
          </a:prstGeom>
          <a:solidFill>
            <a:srgbClr val="D9D9D9"/>
          </a:solidFill>
          <a:ln w="28575" cmpd="sng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GB" sz="1400" b="1" dirty="0" smtClean="0">
                <a:solidFill>
                  <a:srgbClr val="8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Web interface</a:t>
            </a:r>
            <a:endParaRPr lang="en-GB" sz="1400" b="1" dirty="0">
              <a:solidFill>
                <a:srgbClr val="8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1" name="Cloud 40"/>
          <p:cNvSpPr/>
          <p:nvPr/>
        </p:nvSpPr>
        <p:spPr>
          <a:xfrm>
            <a:off x="918883" y="2370848"/>
            <a:ext cx="1195618" cy="485777"/>
          </a:xfrm>
          <a:prstGeom prst="cloud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b="1" dirty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P2P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722895" y="2276278"/>
            <a:ext cx="1563106" cy="1673980"/>
          </a:xfrm>
          <a:prstGeom prst="roundRect">
            <a:avLst/>
          </a:prstGeom>
          <a:noFill/>
          <a:ln w="31750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Cloud 42"/>
          <p:cNvSpPr/>
          <p:nvPr/>
        </p:nvSpPr>
        <p:spPr>
          <a:xfrm>
            <a:off x="3129690" y="3096057"/>
            <a:ext cx="1195618" cy="485777"/>
          </a:xfrm>
          <a:prstGeom prst="cloud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DBMS</a:t>
            </a:r>
            <a:endParaRPr lang="it-IT" sz="1400" b="1" dirty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7" name="Picture 46" descr="desktop-icon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41" y="5032391"/>
            <a:ext cx="1206207" cy="1206207"/>
          </a:xfrm>
          <a:prstGeom prst="rect">
            <a:avLst/>
          </a:prstGeom>
        </p:spPr>
      </p:pic>
      <p:sp>
        <p:nvSpPr>
          <p:cNvPr id="48" name="Can 47"/>
          <p:cNvSpPr/>
          <p:nvPr/>
        </p:nvSpPr>
        <p:spPr>
          <a:xfrm>
            <a:off x="1233226" y="3017168"/>
            <a:ext cx="566933" cy="319877"/>
          </a:xfrm>
          <a:prstGeom prst="can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9" name="Picture 48" descr="desktopshare-icon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163" y="2276278"/>
            <a:ext cx="1014479" cy="1014479"/>
          </a:xfrm>
          <a:prstGeom prst="rect">
            <a:avLst/>
          </a:prstGeom>
        </p:spPr>
      </p:pic>
      <p:grpSp>
        <p:nvGrpSpPr>
          <p:cNvPr id="46" name="Group 45"/>
          <p:cNvGrpSpPr/>
          <p:nvPr/>
        </p:nvGrpSpPr>
        <p:grpSpPr>
          <a:xfrm>
            <a:off x="1447800" y="985155"/>
            <a:ext cx="6767975" cy="1300648"/>
            <a:chOff x="1447800" y="804180"/>
            <a:chExt cx="6767975" cy="1300648"/>
          </a:xfrm>
        </p:grpSpPr>
        <p:sp>
          <p:nvSpPr>
            <p:cNvPr id="10" name="TextBox 9"/>
            <p:cNvSpPr txBox="1"/>
            <p:nvPr/>
          </p:nvSpPr>
          <p:spPr>
            <a:xfrm>
              <a:off x="4754909" y="804180"/>
              <a:ext cx="3460866" cy="369332"/>
            </a:xfrm>
            <a:prstGeom prst="rect">
              <a:avLst/>
            </a:prstGeom>
            <a:noFill/>
            <a:effectLst/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dirty="0" err="1" smtClean="0">
                  <a:solidFill>
                    <a:srgbClr val="0070C0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Analisi</a:t>
              </a:r>
              <a:r>
                <a:rPr lang="en-GB" dirty="0" smtClean="0">
                  <a:solidFill>
                    <a:srgbClr val="0070C0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 </a:t>
              </a:r>
              <a:r>
                <a:rPr lang="en-GB" dirty="0" err="1" smtClean="0">
                  <a:solidFill>
                    <a:srgbClr val="0070C0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automatiche</a:t>
              </a:r>
              <a:endParaRPr lang="en-GB" dirty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1447800" y="952790"/>
              <a:ext cx="2674602" cy="1152038"/>
              <a:chOff x="1447800" y="1371600"/>
              <a:chExt cx="2674602" cy="1152038"/>
            </a:xfrm>
            <a:effectLst/>
          </p:grpSpPr>
          <p:sp>
            <p:nvSpPr>
              <p:cNvPr id="37" name="Rounded Rectangle 36"/>
              <p:cNvSpPr/>
              <p:nvPr/>
            </p:nvSpPr>
            <p:spPr bwMode="auto">
              <a:xfrm>
                <a:off x="1447800" y="1371600"/>
                <a:ext cx="2438400" cy="668406"/>
              </a:xfrm>
              <a:prstGeom prst="roundRect">
                <a:avLst/>
              </a:prstGeom>
              <a:noFill/>
              <a:ln w="38100" cap="flat" cmpd="sng" algn="ctr">
                <a:solidFill>
                  <a:schemeClr val="accent1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tIns="108000" bIns="108000" anchor="ctr"/>
              <a:lstStyle/>
              <a:p>
                <a:pPr marL="177800" indent="-177800" fontAlgn="auto">
                  <a:spcBef>
                    <a:spcPts val="0"/>
                  </a:spcBef>
                  <a:spcAft>
                    <a:spcPts val="0"/>
                  </a:spcAft>
                  <a:buFont typeface="Arial"/>
                  <a:buChar char="•"/>
                  <a:defRPr/>
                </a:pPr>
                <a:r>
                  <a:rPr lang="en-US" sz="1600" i="1" dirty="0" smtClean="0">
                    <a:solidFill>
                      <a:schemeClr val="tx2"/>
                    </a:solidFill>
                  </a:rPr>
                  <a:t>Proc. </a:t>
                </a:r>
                <a:r>
                  <a:rPr lang="en-US" sz="1600" i="1" dirty="0" err="1" smtClean="0">
                    <a:solidFill>
                      <a:schemeClr val="tx2"/>
                    </a:solidFill>
                  </a:rPr>
                  <a:t>immagini</a:t>
                </a:r>
                <a:r>
                  <a:rPr lang="en-US" sz="1600" i="1" dirty="0" smtClean="0">
                    <a:solidFill>
                      <a:schemeClr val="tx2"/>
                    </a:solidFill>
                  </a:rPr>
                  <a:t>,</a:t>
                </a:r>
              </a:p>
              <a:p>
                <a:pPr marL="177800" indent="-177800" fontAlgn="auto">
                  <a:spcBef>
                    <a:spcPts val="0"/>
                  </a:spcBef>
                  <a:spcAft>
                    <a:spcPts val="0"/>
                  </a:spcAft>
                  <a:buFont typeface="Arial"/>
                  <a:buChar char="•"/>
                  <a:defRPr/>
                </a:pPr>
                <a:r>
                  <a:rPr lang="en-US" sz="1600" i="1" dirty="0" err="1" smtClean="0">
                    <a:solidFill>
                      <a:schemeClr val="tx2"/>
                    </a:solidFill>
                  </a:rPr>
                  <a:t>Statistiche</a:t>
                </a:r>
                <a:r>
                  <a:rPr lang="en-US" sz="1600" i="1" dirty="0" smtClean="0">
                    <a:solidFill>
                      <a:schemeClr val="tx2"/>
                    </a:solidFill>
                  </a:rPr>
                  <a:t>, Logs, …</a:t>
                </a:r>
                <a:endParaRPr lang="en-US" sz="1600" i="1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38" name="Elbow Connector 37"/>
              <p:cNvCxnSpPr>
                <a:stCxn id="37" idx="2"/>
                <a:endCxn id="42" idx="0"/>
              </p:cNvCxnSpPr>
              <p:nvPr/>
            </p:nvCxnSpPr>
            <p:spPr bwMode="auto">
              <a:xfrm rot="5400000">
                <a:off x="1843908" y="1700546"/>
                <a:ext cx="483632" cy="1162552"/>
              </a:xfrm>
              <a:prstGeom prst="bentConnector3">
                <a:avLst>
                  <a:gd name="adj1" fmla="val 50000"/>
                </a:avLst>
              </a:prstGeom>
              <a:ln w="31750" cap="flat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  <a:round/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Elbow Connector 38"/>
              <p:cNvCxnSpPr>
                <a:stCxn id="37" idx="2"/>
                <a:endCxn id="49" idx="0"/>
              </p:cNvCxnSpPr>
              <p:nvPr/>
            </p:nvCxnSpPr>
            <p:spPr bwMode="auto">
              <a:xfrm rot="16200000" flipH="1">
                <a:off x="3152885" y="1554120"/>
                <a:ext cx="483632" cy="1455403"/>
              </a:xfrm>
              <a:prstGeom prst="bentConnector3">
                <a:avLst>
                  <a:gd name="adj1" fmla="val 50000"/>
                </a:avLst>
              </a:prstGeom>
              <a:ln w="31750" cap="flat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  <a:round/>
                <a:headEnd type="arrow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1" name="Elbow Connector 37"/>
            <p:cNvCxnSpPr/>
            <p:nvPr/>
          </p:nvCxnSpPr>
          <p:spPr>
            <a:xfrm flipV="1">
              <a:off x="3886200" y="1085850"/>
              <a:ext cx="1409700" cy="219425"/>
            </a:xfrm>
            <a:prstGeom prst="straightConnector1">
              <a:avLst/>
            </a:prstGeom>
            <a:ln w="31750" cmpd="sng">
              <a:solidFill>
                <a:schemeClr val="accent1">
                  <a:lumMod val="60000"/>
                  <a:lumOff val="40000"/>
                </a:schemeClr>
              </a:solidFill>
              <a:headEnd type="arrow"/>
              <a:tailEnd type="none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Title 1"/>
          <p:cNvSpPr txBox="1">
            <a:spLocks/>
          </p:cNvSpPr>
          <p:nvPr/>
        </p:nvSpPr>
        <p:spPr>
          <a:xfrm>
            <a:off x="226451" y="338115"/>
            <a:ext cx="823994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6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effectLst/>
                <a:cs typeface="Courier New" pitchFamily="49" charset="0"/>
              </a:rPr>
              <a:t>DB </a:t>
            </a:r>
            <a:r>
              <a:rPr lang="en-US" sz="3200" dirty="0" err="1" smtClean="0">
                <a:effectLst/>
                <a:cs typeface="Courier New" pitchFamily="49" charset="0"/>
              </a:rPr>
              <a:t>astronomici</a:t>
            </a:r>
            <a:r>
              <a:rPr lang="en-US" sz="3200" dirty="0" smtClean="0">
                <a:effectLst/>
                <a:cs typeface="Courier New" pitchFamily="49" charset="0"/>
              </a:rPr>
              <a:t>: DBMS </a:t>
            </a:r>
            <a:r>
              <a:rPr lang="en-US" sz="3200" dirty="0" err="1" smtClean="0">
                <a:effectLst/>
                <a:cs typeface="Courier New" pitchFamily="49" charset="0"/>
              </a:rPr>
              <a:t>nel</a:t>
            </a:r>
            <a:r>
              <a:rPr lang="en-US" sz="3200" dirty="0" smtClean="0">
                <a:effectLst/>
                <a:cs typeface="Courier New" pitchFamily="49" charset="0"/>
              </a:rPr>
              <a:t> cloud e DB server</a:t>
            </a:r>
            <a:endParaRPr lang="en-US" sz="3200" dirty="0">
              <a:effectLst/>
            </a:endParaRPr>
          </a:p>
        </p:txBody>
      </p:sp>
      <p:pic>
        <p:nvPicPr>
          <p:cNvPr id="53" name="Picture 52" descr="laptop_256-icon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712" y="5280266"/>
            <a:ext cx="1306549" cy="1306549"/>
          </a:xfrm>
          <a:prstGeom prst="rect">
            <a:avLst/>
          </a:prstGeom>
        </p:spPr>
      </p:pic>
      <p:pic>
        <p:nvPicPr>
          <p:cNvPr id="2" name="Picture 1" descr="arrows2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456" y="4319834"/>
            <a:ext cx="1536090" cy="129836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83590" y="2001516"/>
            <a:ext cx="72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Verdana" charset="0"/>
                <a:ea typeface="Verdana" charset="0"/>
                <a:cs typeface="Verdana" charset="0"/>
              </a:rPr>
              <a:t>Cile</a:t>
            </a:r>
            <a:endParaRPr lang="en-US" dirty="0">
              <a:latin typeface="Verdana" charset="0"/>
              <a:ea typeface="Verdana" charset="0"/>
              <a:cs typeface="Verdana" charset="0"/>
            </a:endParaRPr>
          </a:p>
        </p:txBody>
      </p:sp>
      <p:pic>
        <p:nvPicPr>
          <p:cNvPr id="3" name="Picture 2" descr="arrows1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4858" y="3464232"/>
            <a:ext cx="2151745" cy="1828678"/>
          </a:xfrm>
          <a:prstGeom prst="rect">
            <a:avLst/>
          </a:prstGeom>
        </p:spPr>
      </p:pic>
      <p:sp>
        <p:nvSpPr>
          <p:cNvPr id="50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</a:t>
            </a:r>
            <a:r>
              <a:rPr lang="it-IT" sz="1600" i="1" dirty="0" err="1" smtClean="0">
                <a:solidFill>
                  <a:srgbClr val="FFFFFF"/>
                </a:solidFill>
                <a:latin typeface="Cambria" panose="02040503050406030204" pitchFamily="18" charset="0"/>
              </a:rPr>
              <a:t>INAF</a:t>
            </a:r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 </a:t>
            </a:r>
            <a:r>
              <a:rPr lang="it-IT" sz="1600" i="1" dirty="0" err="1" smtClean="0">
                <a:solidFill>
                  <a:srgbClr val="FFFFFF"/>
                </a:solidFill>
                <a:latin typeface="Cambria" panose="02040503050406030204" pitchFamily="18" charset="0"/>
              </a:rPr>
              <a:t>IASF</a:t>
            </a:r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5203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</a:t>
            </a:r>
            <a:r>
              <a:rPr lang="it-IT" sz="1600" i="1" dirty="0" err="1" smtClean="0">
                <a:solidFill>
                  <a:srgbClr val="FFFFFF"/>
                </a:solidFill>
                <a:latin typeface="Cambria" panose="02040503050406030204" pitchFamily="18" charset="0"/>
              </a:rPr>
              <a:t>INAF</a:t>
            </a:r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 </a:t>
            </a:r>
            <a:r>
              <a:rPr lang="it-IT" sz="1600" i="1" dirty="0" err="1" smtClean="0">
                <a:solidFill>
                  <a:srgbClr val="FFFFFF"/>
                </a:solidFill>
                <a:latin typeface="Cambria" panose="02040503050406030204" pitchFamily="18" charset="0"/>
              </a:rPr>
              <a:t>IASF</a:t>
            </a:r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149" y="341664"/>
            <a:ext cx="6842679" cy="6516336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36618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percona.com/blog/wp-content/uploads/2017/04/Open-Source-Word-Cloud-300x206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9334" y="365760"/>
            <a:ext cx="2857500" cy="196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6405933"/>
              </p:ext>
            </p:extLst>
          </p:nvPr>
        </p:nvGraphicFramePr>
        <p:xfrm>
          <a:off x="946150" y="1828800"/>
          <a:ext cx="6446838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720656"/>
          </a:xfrm>
        </p:spPr>
        <p:txBody>
          <a:bodyPr/>
          <a:lstStyle/>
          <a:p>
            <a:r>
              <a:rPr lang="en-US" dirty="0" err="1" smtClean="0"/>
              <a:t>Proposte</a:t>
            </a:r>
            <a:r>
              <a:rPr lang="en-US" dirty="0" smtClean="0"/>
              <a:t>: database</a:t>
            </a:r>
            <a:endParaRPr lang="en-US" dirty="0"/>
          </a:p>
        </p:txBody>
      </p:sp>
      <p:sp>
        <p:nvSpPr>
          <p:cNvPr id="7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</a:t>
            </a:r>
            <a:r>
              <a:rPr lang="it-IT" sz="1600" i="1" dirty="0" err="1" smtClean="0">
                <a:solidFill>
                  <a:srgbClr val="FFFFFF"/>
                </a:solidFill>
                <a:latin typeface="Cambria" panose="02040503050406030204" pitchFamily="18" charset="0"/>
              </a:rPr>
              <a:t>INAF</a:t>
            </a:r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 </a:t>
            </a:r>
            <a:r>
              <a:rPr lang="it-IT" sz="1600" i="1" dirty="0" err="1" smtClean="0">
                <a:solidFill>
                  <a:srgbClr val="FFFFFF"/>
                </a:solidFill>
                <a:latin typeface="Cambria" panose="02040503050406030204" pitchFamily="18" charset="0"/>
              </a:rPr>
              <a:t>IASF</a:t>
            </a:r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8"/>
          <a:srcRect l="13968" t="189" r="15089"/>
          <a:stretch/>
        </p:blipFill>
        <p:spPr>
          <a:xfrm>
            <a:off x="132969" y="2941585"/>
            <a:ext cx="1733931" cy="1255624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2482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Proposte</a:t>
            </a:r>
            <a:r>
              <a:rPr lang="en-US" dirty="0" smtClean="0"/>
              <a:t>: </a:t>
            </a:r>
            <a:r>
              <a:rPr lang="en-US" dirty="0" err="1" smtClean="0"/>
              <a:t>uso</a:t>
            </a:r>
            <a:r>
              <a:rPr lang="en-US" dirty="0" smtClean="0"/>
              <a:t> e </a:t>
            </a:r>
            <a:r>
              <a:rPr lang="en-US" dirty="0" err="1" smtClean="0"/>
              <a:t>interpretazione</a:t>
            </a:r>
            <a:r>
              <a:rPr lang="en-US" dirty="0" smtClean="0"/>
              <a:t> </a:t>
            </a:r>
            <a:r>
              <a:rPr lang="en-US" dirty="0" err="1" smtClean="0"/>
              <a:t>dei</a:t>
            </a:r>
            <a:r>
              <a:rPr lang="en-US" dirty="0" smtClean="0"/>
              <a:t> </a:t>
            </a:r>
            <a:r>
              <a:rPr lang="en-US" dirty="0" err="1" smtClean="0"/>
              <a:t>dati</a:t>
            </a:r>
            <a:endParaRPr lang="en-US" dirty="0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8065406"/>
              </p:ext>
            </p:extLst>
          </p:nvPr>
        </p:nvGraphicFramePr>
        <p:xfrm>
          <a:off x="946150" y="1828800"/>
          <a:ext cx="6446838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</a:t>
            </a:r>
            <a:r>
              <a:rPr lang="it-IT" sz="1600" i="1" dirty="0" err="1" smtClean="0">
                <a:solidFill>
                  <a:srgbClr val="FFFFFF"/>
                </a:solidFill>
                <a:latin typeface="Cambria" panose="02040503050406030204" pitchFamily="18" charset="0"/>
              </a:rPr>
              <a:t>INAF</a:t>
            </a:r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 </a:t>
            </a:r>
            <a:r>
              <a:rPr lang="it-IT" sz="1600" i="1" dirty="0" err="1" smtClean="0">
                <a:solidFill>
                  <a:srgbClr val="FFFFFF"/>
                </a:solidFill>
                <a:latin typeface="Cambria" panose="02040503050406030204" pitchFamily="18" charset="0"/>
              </a:rPr>
              <a:t>IASF</a:t>
            </a:r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45653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View</Template>
  <TotalTime>467</TotalTime>
  <Words>742</Words>
  <Application>Microsoft Macintosh PowerPoint</Application>
  <PresentationFormat>On-screen Show (4:3)</PresentationFormat>
  <Paragraphs>206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Calibri</vt:lpstr>
      <vt:lpstr>Cambria</vt:lpstr>
      <vt:lpstr>Century Schoolbook</vt:lpstr>
      <vt:lpstr>Courier New</vt:lpstr>
      <vt:lpstr>Mangal</vt:lpstr>
      <vt:lpstr>Verdana</vt:lpstr>
      <vt:lpstr>Wingdings 2</vt:lpstr>
      <vt:lpstr>Arial</vt:lpstr>
      <vt:lpstr>View</vt:lpstr>
      <vt:lpstr>Dati e loro Banche</vt:lpstr>
      <vt:lpstr>Più dati per tutti</vt:lpstr>
      <vt:lpstr>Più dati per tutti</vt:lpstr>
      <vt:lpstr>Più dati per tutti</vt:lpstr>
      <vt:lpstr>Dati: dove</vt:lpstr>
      <vt:lpstr>Database: dove</vt:lpstr>
      <vt:lpstr>Database: quando</vt:lpstr>
      <vt:lpstr>Database: come</vt:lpstr>
      <vt:lpstr>Database: tipo (lista parziale)</vt:lpstr>
      <vt:lpstr>Database: tipo (vista utente)</vt:lpstr>
      <vt:lpstr>Proposte: origine dei dati</vt:lpstr>
      <vt:lpstr>PowerPoint Presentation</vt:lpstr>
      <vt:lpstr>PowerPoint Presentation</vt:lpstr>
      <vt:lpstr>Proposte: database</vt:lpstr>
      <vt:lpstr>Proposte: uso e interpretazione dei dati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Dati e Banche</dc:title>
  <dc:creator>Microsoft Office User</dc:creator>
  <cp:lastModifiedBy>Microsoft Office User</cp:lastModifiedBy>
  <cp:revision>55</cp:revision>
  <dcterms:created xsi:type="dcterms:W3CDTF">2017-04-06T14:39:06Z</dcterms:created>
  <dcterms:modified xsi:type="dcterms:W3CDTF">2017-10-17T11:59:33Z</dcterms:modified>
</cp:coreProperties>
</file>